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15B603-23D9-4152-9C06-5A5184A87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9C4D5-A4FB-4CC1-9BBC-B0E380B45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A010F0-164A-445B-BD7E-64E4A2185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290B95-523A-458D-A7E0-840EEA7955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C3F0D9-2E44-48A3-BF25-0ABBAF20A2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1F6638-0BF9-461B-A2B1-4BAE74C190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F20BA4-9707-4170-88B1-42A411B813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4E63F2-8009-4AE8-ACBC-BA33DB17C2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841D90-1AFA-4DCA-B6EA-4D5CDD67C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48540-E1BD-4742-9D16-8604428F6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AC4AF-0B2F-46DD-91C4-ED728492C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5200212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下乡诊疗帮扶活动策划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宣传推广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预算与资源需求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活动效果评估与总结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活动背景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城市地区集中了大量的优质医疗资源，包括先进的医疗设备、技术精湛的医生和专业护理人员。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城市医疗资源丰富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相比之下，农村地区的医疗资源相对匮乏，设备落后，专业医护人员不足，医疗服务水平较低。</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农村医疗资源匮乏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城乡之间在医疗资源配置上存在较大差距，导致农村居民在寻求医疗服务时面临诸多困难。</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城乡医疗资源差距大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当前医疗资源分布情况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667" b="566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提高农村居民健康水平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通过下乡诊疗帮扶活动，将先进的医疗技术和优质的医疗服务带到农村，有助于提高农村居民的健康水平和生活质量。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缩小城乡医疗差距</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下乡诊疗帮扶活动有助于缓解城乡之间在医疗资源上的差距，提高农村地区的医疗服务水平，使农村居民能够享受到更好的医疗保障。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促进医疗卫生事业的均衡发展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通过下乡诊疗帮扶活动，推动医疗卫生事业的均衡发展，实现城乡居民在健康权益上的平等。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下乡诊疗帮扶活动的意义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活动目标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组织专家医生前往农村地区，为当地医务人员提供专业指导和培训，提升他们的医疗技术和服务水平。</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派遣专家医生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引入先进的医疗设备，改善农村地区的医疗设施，提高诊疗准确性和效率。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引入先进医疗设备</a:t>
            </a:r>
          </a:p>
        </p:txBody>
      </p:sp>
      <p:pic>
        <p:nvPicPr>
          <p:cNvPr id="10" name="Picture 10"/>
          <p:cNvPicPr>
            <a:picLocks noChangeAspect="1"/>
          </p:cNvPicPr>
          <p:nvPr/>
        </p:nvPicPr>
        <p:blipFill>
          <a:blip r:embed="rId3"/>
          <a:srcRect l="20250" r="202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建立远程诊疗系统，实现城乡医疗机构之间的信息共享和远程会诊，提升农村地区的医疗水平。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建立远程诊疗系统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提高农村地区医疗水平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906" b="390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223" b="322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改善农村地区医疗条件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完善基础设施</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改善农村地区医院的基础设施，包括病房、手术室、诊疗室等，提高医疗机构的承载能力和服务能力。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加强医疗队伍建设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通过培训和引进人才，加强农村地区的医疗队伍建设，提高医务人员的专业素质和服务水平。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优化医疗服务流程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优化农村地区的医疗服务流程，提高诊疗效率，降低患者等待时间和诊疗成本。</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组织开展形式多样的健康教育活动，包括健康讲座、义诊、健康咨询等，提高农村居民的健康意识和自我保健能力。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开展健康教育活动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制作和发放健康宣传资料，包括健康手册、宣传单等，普及健康知识和技能，引导农村居民养成健康的生活方式。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发放健康宣传资料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为农村居民建立健康档案，记录他们的健康状况和诊疗情况，便于医务人员及时了解和跟踪患者的病情，提供针对性的诊疗服务。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建立健康档案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提升农村居民健康意识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活动内容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从各大医院和医疗机构挑选具备丰富临床经验和专业技术的医疗专家，组建一支专业的医疗团队。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明确医疗专家团队在下乡诊疗帮扶活动中的具体职责和工作内容，确保活动的专业性和有效性。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组织医疗专家团队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制定医疗专家团队职责</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确定医疗专家团队成员</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确定义诊地点和时间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根据当地需求和实际情况，选择合适的义诊地点和时间，确保活动能够覆盖尽可能多的群众。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制定义诊流程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制定详细的义诊流程，包括患者接待、病情诊断、治疗建议等环节，确保活动的有序性和高效性。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开展义诊活动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培训当地医务人员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了解当地医务人员需求</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通过与当地医疗机构合作，了解当地医务人员的需求和不足，为培训提供针对性内容。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制定培训计划和课程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根据当地医务人员的需求，制定具体的培训计划和课程，包括理论授课、实践操作等内容，提高当地医务人员的专业水平。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确定捐赠设备和药品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根据当地医疗机构的实际情况和需求，选择合适的医疗设备和药品进行捐赠。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落实捐赠计划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制定详细的捐赠计划，包括捐赠时间、捐赠方式、运输途径等环节，确保捐赠的及时性和有效性。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捐赠医疗设备和药品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04</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活动安排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XXXX年XX月XX日至XX月XX日，共X天。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时间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XX省XX县XX乡XX村卫生室。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地点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活动时间与地点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参与人员与分工</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医生X名、护士X名、志愿者X名。</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参与人员</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医生负责诊疗、护士负责护理、志愿者负责协助医生与护士工作。</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分工</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https://d.book118.com/037052002125006041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2024-09-14T13:49:25.238</cp:lastPrinted>
  <dcterms:created xsi:type="dcterms:W3CDTF">2024-09-14T05:49:25Z</dcterms:created>
  <dcterms:modified xsi:type="dcterms:W3CDTF">2024-09-14T05:49:27Z</dcterms:modified>
</cp:coreProperties>
</file>