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47F94F-DCE0-4623-B922-F54291BCB6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A38DA8-DB86-49C9-A13A-8C761171A4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FA9FB7-9038-4B83-9086-62D1FEB92E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46F4BE-8121-4B1C-9D10-890156D1B0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D88807-33BD-4524-BAAF-506E2EB4EC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399EFE-5B53-49F2-922C-1318447519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3B54DC-2E01-434A-BB7F-CFAB52A163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484111-D108-41CB-A535-32095BA018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2CA457-C580-4BF4-934E-CA0EB62A7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2CBF8C-FAC2-4677-B3C5-56E7F53C16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879C0E-FF27-4923-97F8-897FACC7AE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7052036061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家庭教育的重要性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家庭教育基本概念与特点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家庭教育在孩子成长中作用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当代家庭教育面临的挑战与问题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家长在家庭教育中的角色定位与责任担当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改进和优化家庭教育的策略和方法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总结：重视并发挥家庭教育在孩子成长中作用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家庭教育基本概念与特点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家庭教育是指在家庭生活中，由家长对其子女实施的教育和影响。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657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家庭教育的内涵包括知识教育、品德教育、情感教育和生活技能教育等多个方面。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7969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家庭教育是终身教育的重要组成部分，对孩子的成长和发展具有深远的影响。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56" r="55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167" r="1167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家庭教育的定义及内涵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6895" b="689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9692" b="969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4934" r="493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与学校、社会教育关系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家庭教育是学校教育和社会教育的基础和补充，三者相互关联、相互促进。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家庭教育为孩子提供个性化的教育，学校教育为孩子提供共性化的教育，社会教育则是对家庭教育和学校教育的拓展和延伸。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家庭、学校和社会应共同营造良好的教育环境，促进孩子的全面发展。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27430" y="421747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家庭教育具有针对性强、情感性强、灵活性强等特点。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745234" y="1976904"/>
            <a:ext cx="2591506" cy="144257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家庭教育能够针对孩子的个性特点和兴趣爱好进行因材施教。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430720" y="421747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家庭教育注重情感交流，有助于培养孩子的情感能力和人际交往能力。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39860" y="1960294"/>
            <a:ext cx="2590800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家庭教育能够灵活应对各种教育场景和问题，为孩子提供更加全面的教育。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家庭教育特点及优势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家庭教育在孩子成长中作用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家庭教育是传承价值观和道德观的重要途径，父母通过言传身教，将社会公认的道德规范传递给孩子。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在家庭教育中，父母可以针对孩子的个性特点进行因材施教，帮助孩子发展个人特长和兴趣。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1400" b="1400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522" r="452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522" r="452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家庭环境对孩子性格的形成具有决定性作用，良好的家庭教育可以培养出积极向上、自信乐观的性格。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塑造性格与品质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家庭教育有助于培养孩子良好的生活习惯，如规律作息、卫生习惯、礼仪规范等。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通过家庭教育，父母可以引导孩子形成自主学习的习惯，提高孩子的学习能力和思维能力。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4503" b="14503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家庭教育还能培养孩子的社交能力和独立解决问题的能力，为孩子未来的社会适应打下基础。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培养习惯与能力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250" r="925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家庭教育关注孩子的身心健康，提供安全、和谐、温暖的家庭环境，有利于孩子形成健全的人格。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父母在家庭教育中注重情感交流，给予孩子关爱和支持，有助于孩子形成健康的情感依恋。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良好的家庭教育还能帮助孩子建立正确的人生观和世界观，促进孩子心理健康发展。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促进身心健康发展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当代家庭教育面临的挑战与问题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家长过度保护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忽视孩子自主性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替代孩子承担责任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268" b="5268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532" b="2532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722" r="1722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过度溺爱导致孩子自立能力差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许多家长对孩子的保护过度，导致孩子缺乏独立解决问题的能力，无法应对生活中的挑战。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家长往往忽视孩子的自主性，不给予孩子足够的自由和空间去发展自己的兴趣和才能。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家长常常替孩子承担责任，使孩子无法体验到自己的行为后果，从而无法培养责任感。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792" r="1279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许多家长只关注孩子的物质需求，却忽视了孩子的精神需求，导致孩子情感上的空虚和孤独。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重视物质满足，忽视精神需求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家长和孩子之间缺乏有效的沟通，使得家长无法了解孩子的内心世界，孩子也无法得到家长的理解和支持。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缺乏有效沟通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家长往往忽视孩子的心理健康问题，如焦虑、抑郁等，导致问题加重，影响孩子的身心健康。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忽视心理健康问题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忽视心理健康，缺乏情感关怀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https://d.book118.com/037052036061006041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2024-09-14T04:13:54.835</cp:lastPrinted>
  <dcterms:created xsi:type="dcterms:W3CDTF">2024-09-13T20:13:54Z</dcterms:created>
  <dcterms:modified xsi:type="dcterms:W3CDTF">2024-09-13T20:13:56Z</dcterms:modified>
</cp:coreProperties>
</file>