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D1081-041E-4CAF-803D-BFD40FA1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C0E31-1AC9-459F-8A50-F2E176E8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0782C-B22E-45FB-9D88-CD7D9725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7C778-3E32-41F6-B68C-89DEBD4F1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A4E83-2E55-47A3-BCE3-93B0B57E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251D7-8574-4067-A560-84FCD12E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DFE58-C225-477E-B3F2-F395A5DFC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B4CC4-E2DD-4A07-B657-80516390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2AEC1-30C3-4DE8-85A8-903A4C98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E86CF-0F0A-429B-82DD-CC313448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55C37-B16D-482E-9241-2C266385E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54123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BI商务智能与数据仓库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BI商务智能概述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数据仓库在BI商务智能中的作用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数据仓库的建立与实施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BI商务智能概述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BI商务智能是一种将数据转化为信息和知识的技术，通过数据分析和可视化工具，帮助企业做出更好的决策。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BI商务智能具有数据整合、数据分析、数据可视化等功能，能够提供全面的企业数据分析解决方案。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通过BI商务智能，企业可以获得更准确、全面的数据分析结果，从而提高决策质量。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优化运营管理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BI商务智能可以帮助企业发现运营中的问题，优化流程，提高运营效率。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通过数据分析和可视化，企业可以更好地了解市场和客户需求，从而制定更有针对性的营销策略，提升竞争力。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BI商务智能的重要性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20世纪90年代，随着数据处理和数据仓库技术的进步，BI商务智能得到快速发展。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随着云计算、大数据等技术的兴起，BI商务智能的应用范围和功能不断拓展和增强。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20世纪80年代初期，随着数据库技术的成熟，BI商务智能开始萌芽。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BI商务智能的历史与发展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数据仓库的概念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https://d.book118.com/037054123016006032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2024-09-04T17:28:56.742</cp:lastPrinted>
  <dcterms:created xsi:type="dcterms:W3CDTF">2024-09-04T09:28:56Z</dcterms:created>
  <dcterms:modified xsi:type="dcterms:W3CDTF">2024-09-04T09:28:58Z</dcterms:modified>
</cp:coreProperties>
</file>