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C24AA-D108-4B47-AD28-57E27AF93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C47F4-F277-43DB-9230-AF21846E6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C702-B8DB-4D95-A589-349CD8DD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28458-4523-40BD-8C06-584B7C6E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4B625-E7CC-4CB8-9979-E360F6CA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F6964-2C57-47C4-AE9C-23CEE241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347BC-85D4-4FE2-9E76-770AF2F4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2B3B4-97C1-4DB5-953E-84923949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27CFB-9E78-42C4-BB32-2F1AF8C02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8D43-0077-4035-A785-726AA727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EA296-8295-44AA-BA26-D168ADCB3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416005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个体化服务医防融合推进国家基本公卫项目的差异化发展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个体化服务与医防融合概述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国家基本公卫项目现状及挑战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个体化服务在推进国家基本公卫项目中作用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医防融合在推进国家基本公卫项目中实践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差异化发展策略制定与实施路径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（以下简称“基本公卫项目”）是我国政府针对当前城乡居民存在的主要健康问题，以儿童、孕产妇、老年人、慢性疾病患者为重点人群，面向全体居民免费提供的最基本的公共卫生服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基本公卫项目是促进基本公共卫生服务逐步均等化的重要内容，是深化医药卫生体制改革的重要工作，是我国政府针对当前城乡居民存在的主要健康问题，以儿童、孕产妇、老年人、慢性疾病患者为重点人群，面向全体居民免费提供的最基本的公共卫生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推进基本公卫项目与个体化服务医防融合，对于提高居民健康水平、促进经济社会协调发展具有重要意义。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目的：通过推进基本公卫项目与个体化服务医防融合，提高基本公共卫生服务的质量和效率，促进居民健康水平的提升。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完善基本公卫项目服务内容，提高服务质量。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加强基本公卫项目与医疗服务的衔接，实现医防融合。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推进基本公卫项目信息化建设，提高服务效率。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加强基本公卫项目宣传教育，提高居民知晓率和参与度。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本次汇报将围绕基本公卫项目与个体化服务医防融合推进情况展开，包括以下几个方面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基本公卫项目服务内容及质量提升情况。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基本公卫项目与医疗服务的衔接及医防融合实施情况。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基本公卫项目宣传教育开展情况及居民知晓率、参与度提升情况。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存在的问题、挑战及下一步工作计划。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基本公卫项目信息化建设进展及成效。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个体化服务与医防融合概述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个体化服务定义及特点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个体化服务是指根据个人的特定需求和情况，量身定制的服务模式，以满足不同人群在健康、医疗、教育等领域的多元化需求。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根据个体的实际需求，提供有针对性的服务。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服务内容和方式可根据个体需求的变化进行调整。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涵盖个体的生理、心理、社会等多方面的需求。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医防融合是指将医疗服务和预防保健紧密结合，通过整合医疗卫生资源，实现疾病预防、治疗、康复等全过程的健康管理。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通过早期干预和预防，降低疾病的发生率，提高人群健康水平。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提高健康水平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整合医疗和预防资源，避免重复投入和浪费，提高资源利用效率。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通过全面、连续的健康管理服务，提高患者的满意度和信任度。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37" b="10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国家基本公卫项目应关注个体的实际需求，提供个性化的服务方案。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在提供医疗服务的同时，注重疾病的预防和健康教育，促进人群健康素养的提升。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二者结合在国家基本公卫项目中应用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以个体需求为导向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建立完善的健康档案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为居民建立全面、准确的健康档案，为个体化服务和医防融合提供数据支持。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开展健康教育和咨询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通过健康讲座、咨询活动等形式，普及健康知识，提高居民的健康意识和自我保健能力。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二者结合在国家基本公卫项目中应用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实施慢性病管理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针对高血压、糖尿病等慢性病患者，制定个性化的治疗方案和管理计划，降低疾病并发症的风险。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加强传染病防控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通过疫苗接种、疫情监测等措施，提高传染病的防控能力，保障居民的健康安全。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二者结合在国家基本公卫项目中应用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国家基本公卫项目现状及挑战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项目覆盖范围与成果展示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覆盖城乡全体居民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国家基本公共卫生服务项目已覆盖全体城乡居民，包括不同年龄段、性别、职业和地域的人群。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多样化服务内容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项目涵盖健康教育、预防接种、儿童健康管理、孕产妇健康管理、老年人健康管理、慢性病管理等多样化服务内容。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取得显著成效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通过实施国家基本公共卫生服务项目，城乡居民健康水平得到显著提高，传染病、慢性病等疾病发病率得到有效控制。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医防融合不够紧密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目前医疗和预防在服务体系、资源配置等方面融合不够紧密，影响了服务效果。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服务均等化不足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部分地区和人群在享受基本公共卫生服务方面存在不均等现象，服务质量参差不齐。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居民参与度不高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部分居民对国家基本公共卫生服务项目的认知度和参与度不高，缺乏主动参与和自我管理的意识。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面临挑战与问题分析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https://d.book118.com/037054160054006050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2024-09-22T20:22:40.138</cp:lastPrinted>
  <dcterms:created xsi:type="dcterms:W3CDTF">2024-09-22T12:22:40Z</dcterms:created>
  <dcterms:modified xsi:type="dcterms:W3CDTF">2024-09-22T12:22:42Z</dcterms:modified>
</cp:coreProperties>
</file>