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C5835-D125-4ECC-AF3F-AC422232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E36AE-0949-497D-AC69-B0A08E88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2035E-BE8D-4C20-8A31-FCDDF6B3E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C6F40-844D-4B7B-9F14-8C036801C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8465A-6284-4BD5-85E5-6C4459A4E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BB40EC-3183-4852-A6D0-E001A4F2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A5719-3355-4E07-84F1-689C66BE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661D0-0868-4241-A87B-ED92E569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5E324-ACCD-44C8-903E-6ADFEFA0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06DD6-D347-4C68-A3AE-987C54AD5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4196-B3A7-4B63-9F90-40DF59EA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55006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当前经济形势与政策分析课件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微观经济形势分析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财政政策及其影响分析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货币政策及其影响分析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产业政策及其影响分析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区域经济发展战略与政策分析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当前全球经济形势复杂多变，国内经济面临诸多挑战和机遇。为了帮助学生更好地理解经济形势和政策，提高经济分析和决策能力，本课件应运而生。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通过本课件的学习，学生将能够掌握经济形势分析的基本方法和工具，了解国内外经济政策的制定和实施过程，提高对经济问题的敏感度和分析能力。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当前全球经济呈现复苏态势，但增长动力依然不足，贸易保护主义抬头，地缘政治风险加剧，给全球经济带来不确定性和挑战。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国内经济保持稳定增长，但增速有所放缓，结构调整和转型升级任务艰巨。同时，国内也面临着一些问题和挑战，如人口老龄化、环境污染等。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经济形势概述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国内经济形势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政策分析重要性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指导经济实践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政策分析是制定和实施经济政策的重要依据，只有通过深入的政策分析，才能制定出符合实际的、有效的经济政策，指导经济实践。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政策分析有助于提高决策者的决策水平，减少决策失误，避免经济损失。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正确的经济政策分析能够把握经济形势，引导资金流向，优化资源配置，从而促进经济的持续、稳定、健康发展。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宏观经济形势分析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近年来，我国GDP增速保持在合理区间，显示出经济平稳增长的态势。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GDP增速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48" r="63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随着供给侧结构性改革的深入推进，我国产业结构不断优化，服务业占比持续上升。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创新成为推动经济发展的重要动力，新技术、新产业、新业态不断涌现。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国内生产总值增长情况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我国通胀率总体保持在温和水平，未出现恶性通胀。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通胀率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受国内外多种因素影响，部分商品价格出现波动，但总体可控。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物价波动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央行通过货币政策工具的运用，有效调控了市场流动性，保持了物价稳定。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通货膨胀与物价水平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我国保持了一定的贸易顺差，但顺差规模逐渐缩小。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贸易顺差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人民币汇率受到多种因素影响，出现了一定波动，但总体保持稳定。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83" b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当前国际贸易环境复杂多变，贸易保护主义抬头，给我国出口带来一定压力。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国际贸易与汇率变动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劳动力供需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随着人口结构的变化和产业升级的推进，劳动力供需结构发生了一定变化，高技能人才需求增加。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我国就业率保持在较高水平，城镇登记失业率控制在较低范围内。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政府出台了一系列就业政策，鼓励创业创新，加强职业技能培训，促进劳动力市场平衡发展。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5417" b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25" r="15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就业市场与劳动力供需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微观经济形势分析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分析企业营收规模、增长速度、利润水平及变化趋势。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企业营收与利润状况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探讨企业成本控制、管理效率对盈利能力的影响。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成本控制与管理效率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分析企业所在行业的竞争格局、市场份额及地位。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行业竞争格局与市场份额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企业经营状况与盈利能力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消费者信心指数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解读消费者信心指数的变化趋势及其对消费市场的影响。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消费结构升级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分析消费升级背景下的消费结构变化，如服务消费比重提升等。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消费者行为与心理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探讨消费者购买行为、消费心理的变化及其对市场的影响。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消费者信心与消费结构变化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分析国家及地方房地产市场调控政策的背景、目的及影响。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房地产市场调控政策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探讨房价走势、供需关系对房地产市场发展的影响。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房价走势与供需关系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分析房地产金融创新产品、市场风险及其对行业的影响。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房地产金融创新与风险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科技创新与产业升级的融合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探讨科技创新与产业升级如何相互促进、融合发展。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介绍国内外科技创新的最新成果、应用领域及市场前景。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分析产业升级的背景、趋势及其对经济发展的影响。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科技创新与产业升级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财政政策及其影响分析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财政收入与支出结构调整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财政收入结构调整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优化税收结构，提高直接税比重，降低间接税比重；加大非税收入管理力度，规范政府性收费和罚没收入管理。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财政支出结构调整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压缩一般性支出，优化机构设置、降低行政运行成本；增加教育、科技、文化、卫生等社会事业投入，提升公共服务水平。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减税政策实施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降低增值税税率、扩大享受税收优惠的企业范围、实施个人所得税改革等，减轻企业税收负担，激发市场活力。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降费政策实施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降低社会保险费率、清理规范行政事业性收费和政府性基金等，减轻企业非税负担，优化营商环境。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减税降费政策实施效果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加大公路、铁路、航空、水运等交通基础设施建设投入，提升综合交通网络效率和服务水平。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交通基础设施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加强电力、油气、新能源等能源基础设施建设，保障能源供应安全稳定。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能源基础设施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推进水利工程建设和管理体制改革，提高水资源利用效率和水旱灾害防御能力。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水利基础设施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基础设施建设投资方向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https://d.book118.com/037055006105006044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2024-09-18T23:40:46.634</cp:lastPrinted>
  <dcterms:created xsi:type="dcterms:W3CDTF">2024-09-18T15:40:46Z</dcterms:created>
  <dcterms:modified xsi:type="dcterms:W3CDTF">2024-09-18T15:40:49Z</dcterms:modified>
</cp:coreProperties>
</file>