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EF7FA7B-5801-40F0-ACF7-9D5604473DF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3255D-8727-4C65-A28C-143A9EFA2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DEE15-C195-4E23-866E-D42BDE07B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05736-DD1D-4522-8424-D2E9A915D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C2B7A-2EFD-4A69-8C3E-4C20EB832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0E65C-A084-41EA-A14C-0292AB57D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3A8952-D04A-4696-932F-CB008CF65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BD5160-DD2B-4E36-B87C-785111C1F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05B72-7C82-44CB-AD8F-243AE0AA7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EAEF4-0600-49F9-AAEC-E3408CB5A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D440B-840F-43C7-8156-CF53965FF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FF93F-2B89-4E7C-817D-99410DC7D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7DBA67D-7094-472E-981D-25CDBDD6C8B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E7005EC-831F-4C74-99F6-727FCDBB7AE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5505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学校安全管理培训路径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学校安全管理培训路径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安全意识培养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灾害风险防范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校园暴力预防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校园交通安全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学校安全管理培训路径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介绍学校安全管理培训的重要性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保障学生和教职员工安全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应急处置和安全意识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提升管理人员和员工能力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学校安全管理培训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重要性及组织方式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整体安全管理体系概述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安全管理体系包括校园安全规章制度、设备设施、防范措施和应急预案等内容，涵盖管理层、教师、学生和家长。本节将详细介绍学校安全管理体系的构建。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安全管理培训内容分析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火灾防范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安全氛围营造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校园暴力预防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保障食物安全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不同群体差异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优缺点比较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安全管理培训方法探讨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课堂培训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实操演练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学校安全管理培训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学校安全管理培训是保障学生健康与安全的重要举措。培训内容涵盖多个方面，包括火灾防范、食品安全等。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安全意识的重要性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安全意识是每个个体在面对危险、风险和危机时的认识和判断能力。良好的安全意识是预防事故和灾害的关键。在学校环境中，培养学生和老师的安全意识至关重要，可以有效减少意外事件发生的可能性。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安全意识培养方法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定期开展安全教育活动和演练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制定安全意识培养计划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提升师生的实际应对能力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案例分析和模拟演练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介绍一些有效的培养方法和案例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安全意识培养方法案例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紧急情况下应对措施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学校师生需要迅速做出正确反应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正确反应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培养正确的应急反应能力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应急反应能力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介绍在紧急情况下的应对措施和训练方法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应对措施及训练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安全意识评估和持续改进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定期对师生的安全意识进行评估，发现问题及时改进，建立健全的安全意识培养机制，持续提升整体安全意识水平。通过持续改进措施，可以使学校的安全意识达到更高的水平，减少安全事故的发生。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案例分析和模拟演练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帮助师生实际应用安全知识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增强应急处置能力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应急反应能力培养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增加师生对紧急情况的应对信心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提高危机处理效率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安全意识评估和持续改进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发现安全意识薄弱环节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持续提升安全意识水平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安全意识培养方法比较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定期开展安全教育活动和演练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增强师生对危险的认识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提高应对突发事件的能力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安全意识培养是学校安全管理的基础，通过定期开展安全教育活动、案例分析和模拟演练，以及持续评估和改进，可以提高师生的安全意识水平，减少安全事故的发生，创造更为安全的学习环境。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灾害风险防范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灾害风险评估和等级划分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明确灾害发生可能性和影响程度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灾害风险评估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制定相应的防范措施和预警机制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风险等级划分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灾害防范设施和装备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配备消防器材保障校园安全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消防器材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提供急救设备应对突发情况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急救箱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保证设施和装备的正常使用状态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灾害类型识别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信息收集与发布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危险源清单编制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灾害应急预案制定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明确应急响应流程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确定责任分工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考虑不同灾害情景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灾害演练和评估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定期组织灾害演练有助于检验预案效果和救援能力，演练后进行评估总结经验教训并改进预案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https://d.book118.com/037055053012006055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学校安全管理培训路径</vt:lpstr>
      <vt:lpstr>目录</vt:lpstr>
      <vt:lpstr>第1章 学校安全管理培训路径</vt:lpstr>
      <vt:lpstr>介绍学校安全管理培训的重要性</vt:lpstr>
      <vt:lpstr>整体安全管理体系概述</vt:lpstr>
      <vt:lpstr>安全管理培训内容分析</vt:lpstr>
      <vt:lpstr>安全管理培训方法探讨</vt:lpstr>
      <vt:lpstr> </vt:lpstr>
      <vt:lpstr>第2章 安全意识培养</vt:lpstr>
      <vt:lpstr> </vt:lpstr>
      <vt:lpstr>安全意识培养方法</vt:lpstr>
      <vt:lpstr>紧急情况下应对措施</vt:lpstr>
      <vt:lpstr> </vt:lpstr>
      <vt:lpstr>安全意识培养方法比较</vt:lpstr>
      <vt:lpstr>总结</vt:lpstr>
      <vt:lpstr>第3章 灾害风险防范</vt:lpstr>
      <vt:lpstr>灾害风险评估和等级划分</vt:lpstr>
      <vt:lpstr>灾害防范设施和装备</vt:lpstr>
      <vt:lpstr>灾害应急预案制定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2024-09-29T15:11:21.415</cp:lastPrinted>
  <dcterms:created xsi:type="dcterms:W3CDTF">2024-09-29T07:11:21Z</dcterms:created>
  <dcterms:modified xsi:type="dcterms:W3CDTF">2024-09-29T07:11:23Z</dcterms:modified>
</cp:coreProperties>
</file>