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60CEC8-B0E1-4E06-8B86-E68F2668A2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0C696B-FD2A-4333-AC24-0268B9675B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CD0FB3-90A7-4EB2-92D8-DEF58F21B3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7C0307-5DF2-41F4-A3C2-556D41FA18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F1BE8C-3D81-487E-AAEE-E7FB058913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9E1971-A4E7-4D77-A4EC-8B64314B0A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E5E053-D757-4787-80F8-814986C2BA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C8ABF8-1ED8-414F-905F-3859CB2078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6C092D-2F52-4B4F-A0CB-0E14ED856F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564430-F976-41DB-A559-F23647D935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F53E5C-5C98-416E-BA9E-60CA6EA5ED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706114115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酵母提取物行业发展趋势</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solidFill>
                <a:latin typeface="Microsoft Yahei"/>
                <a:ea typeface="Microsoft Yahei"/>
                <a:cs typeface="Microsoft Yahei"/>
              </a:rPr>
              <a:t>汇报人：</a:t>
            </a:r>
          </a:p>
        </p:txBody>
      </p:sp>
      <p:sp>
        <p:nvSpPr>
          <p:cNvPr id="4" name="AutoShape 4"/>
          <p:cNvSpPr/>
          <p:nvPr/>
        </p:nvSpPr>
        <p:spPr>
          <a:xfrm>
            <a:off x="958956" y="4948612"/>
            <a:ext cx="162576" cy="384069"/>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solidFill>
                <a:latin typeface="Microsoft Yahei"/>
                <a:ea typeface="Microsoft Yahei"/>
                <a:cs typeface="Microsoft Yahei"/>
              </a:rPr>
              <a:t>日期: </a:t>
            </a:r>
          </a:p>
        </p:txBody>
      </p:sp>
      <p:sp>
        <p:nvSpPr>
          <p:cNvPr id="6" name="AutoShape 6"/>
          <p:cNvSpPr/>
          <p:nvPr/>
        </p:nvSpPr>
        <p:spPr>
          <a:xfrm>
            <a:off x="958956" y="5502858"/>
            <a:ext cx="162576" cy="384069"/>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行业概述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行业发展历程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行业发展趋势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行业竞争格局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行业面临的挑战与机遇</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行业前景预测与投资建议</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4" name="Picture 4"/>
          <p:cNvPicPr>
            <a:picLocks noChangeAspect="1"/>
          </p:cNvPicPr>
          <p:nvPr/>
        </p:nvPicPr>
        <p:blipFill>
          <a:blip r:embed="rId2">
            <a:alphaModFix amt="70000"/>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酵母提取物是以酵母为原料，采用特定的分离、浓缩、干燥等工艺，从酵母细胞中获得的具有多种功能的营养物质集合。</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酵母提取物主要成分包括氨基酸、肽类、核苷酸、维生素及微量元素等，具有丰富的营养价值和广泛的应用价值。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酵母提取物定义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酵母提取物在食品、饮料、医药、生物技术等领域都有广泛的应用。</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食品工业中，酵母提取物可作为天然的调味料，改善食品口感和风味；在医药领域，酵母提取物具有抗氧化、抗肿瘤、降血压等多种药理作用；在生物技术领域，酵母提取物被用于基因工程、蛋白质组学等领域的研究。</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酵母提取物应用领域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酵母提取物市场发展迅速，全球市场规模不断扩大。</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随着人们健康意识的提高和食品工业的发展，酵母提取物市场需求持续增长。同时，随着生物技术的不断发展，酵母提取物在医药、生物技术等领域的应用也在不断拓展和深化。</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目前，酵母提取物市场的主要生产商包括一些大型的酵母生产企业和生物技术企业，这些企业在技术和市场上都有较强的竞争力。同时，还有一些中小企业在这个领域中也有一定的市场份额。</a:t>
            </a:r>
          </a:p>
        </p:txBody>
      </p:sp>
      <p:pic>
        <p:nvPicPr>
          <p:cNvPr id="8" name="Picture 8"/>
          <p:cNvPicPr>
            <a:picLocks noChangeAspect="1"/>
          </p:cNvPicPr>
          <p:nvPr/>
        </p:nvPicPr>
        <p:blipFill>
          <a:blip r:embed="rId2"/>
          <a:srcRect t="5650" b="5650"/>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7813" b="7813"/>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7709" b="7709"/>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酵母提取物市场现状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行业发展历程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酵母提取物技术的起源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酵母提取物技术的起源可以追溯到19世纪末，当时人们开始研究酵母并尝试从其中提取有用物质。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酵母提取物技术的发展历程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随着科技的不断进步，酵母提取物技术也不断发展，从最初的简单分离提取，到现在的精细化、高效化生产，技术水平得到了显著提升。</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酵母提取物技术发展历程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酵母提取物市场的形成</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随着人们对酵母及其提取物的认识不断深入，酵母提取物市场逐渐形成并不断发展。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酵母提取物市场规模的变化</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随着技术的进步和市场需求的增加，酵母提取物市场规模不断扩大，近年来更是呈现出快速增长的趋势。</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酵母提取物市场规模变化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国内主要的酵母提取物企业有安琪酵母、星湖科技、天药股份等，这些企业在酵母提取物领域拥有一定的市场份额和竞争力。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国内主要酵母提取物企业</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国外主要的酵母提取物企业有法国乐斯福、英国ABINIA等，这些企业在酵母提取物领域同样拥有较强的实力和影响力。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国外主要酵母提取物企业</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酵母提取物主要企业概况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行业发展趋势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基于历史市场数据、消费者调查和专家意见，采用定量和定性预测方法相结合。</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预测结果</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预计未来几年，酵母提取物市场将保持稳定增长，主要受益于消费者对天然、健康的食品添加剂需求的增加，以及酵母提取物在食品、饮料、饲料等领域应用范围的扩大。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预测方法</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酵母提取物市场需求预测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https://d.book118.com/037061141150006035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2024-09-10T10:57:10.657</cp:lastPrinted>
  <dcterms:created xsi:type="dcterms:W3CDTF">2024-09-10T02:57:10Z</dcterms:created>
  <dcterms:modified xsi:type="dcterms:W3CDTF">2024-09-10T02:57:12Z</dcterms:modified>
</cp:coreProperties>
</file>