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237F6D-B0A9-445C-8FB2-1D18BDD3A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2D8520-A4E4-452A-A7CD-45538AB7C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27100C-28D5-43D1-944E-D519DADB4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76A5B6-16BF-46F2-A5EB-EEB6969B4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AB2879-5AE0-42E5-907A-259CE9151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C46A54-477A-47AB-BC8B-8356C970A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F862DB-06FA-44C5-AAC0-ACDFE8284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1CF76E-F57F-4671-BD7F-2034DB851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12990B-AA22-4252-8FE4-545BA3497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002D45-80EA-4CE0-A820-DE1573250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F8571F-BA44-4C37-9F59-9B5A7F6AB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06203604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危化品存储场所的防火与灭火系统要求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危化品存储场所概述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防火系统设计要求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灭火系统设计要求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报警与监控系统要求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安全疏散与应急照明要求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消防安全管理要求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危化品存储场所概述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危化品存储场所定义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指用于存放易燃、易爆、有毒、有害等危险化学品的场所，包括仓库、储罐区、堆场等。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根据危险化学品的性质，可分为爆炸品、压缩气体和液化气体、易燃液体、易燃固体、自燃物品和遇湿易燃物品、氧化剂和有机过氧化物、毒害品和感染性物品、放射性物品、腐蚀品等。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219" r="242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许多危险化学品具有易燃易爆的特性，一旦遇到明火或高温，很容易引发火灾或爆炸。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易燃易爆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有毒有害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连锁反应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部分危险化学品在燃烧时会释放出有毒有害气体，对人体和环境造成严重危害。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某些危险化学品在火灾中可能发生连锁反应，导致火势迅速蔓延和扩大。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火灾危险性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《建筑设计防火规范》、《石油化工企业设计防火规范》等标准对危化品存储场所的防火设计提出了具体要求。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地方性法规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各地根据实际情况，可能制定更为严格的危化品存储场所防火与灭火系统要求。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国家法规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《危险化学品安全管理条例》等法规对危化品存储场所的防火与灭火系统有明确规定。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防火系统设计要求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适用于存储高度危险化学品的建筑物，需采用不燃性材料构建，且满足最高耐火极限要求。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5125" b="151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833" r="1483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一级防火等级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适用于存储中度危险化学品的建筑物，主体结构应采用不燃性材料，屋顶和墙面可采用难燃性材料。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二级防火等级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适用于存储低度危险化学品的建筑物，可采用难燃性材料构建，但需满足一定耐火时间要求。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三级防火等级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建筑物防火等级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危化品存储场所与其他建筑物之间应保持足够的防火间距，具体间距根据危化品性质和存储量确定。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防火间距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危化品存储场所应独立设置，不得与居民区、公共设施等人员密集场所相邻或设置在同一建筑物内。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布局要求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防火间距与布局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根据危化品性质和存储量，确定建筑物的耐火时间要求，一般应不低于2小时。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耐火时间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建筑物应采用不燃性或难燃性材料构建，如混凝土、砖、石等。屋顶和墙面可采用难燃性材料，但不得采用可燃性材料。此外，还应选择符合要求的防火门、窗、隔断等配套设施。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材料选择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耐火时间与材料选择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灭火系统设计要求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针对危化品的性质，选择合适的灭火剂，如干粉、泡沫、气体等。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根据存储场所的空间大小、危化品种类和数量，以及灭火剂的灭火效能，确定灭火剂的用量。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灭火剂选择与用量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灭火剂用量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灭火剂类型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对于大型、重要的危化品存储场所，应设置自动灭火系统，如自动喷水灭火系统、自动气体灭火系统等。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自动灭火系统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对于小型、次要的危化品存储场所，可以设置手动灭火系统，如手提式灭火器、推车式灭火器等。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手动灭火系统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根据危化品的性质和存储场所的特点，合理配置灭火系统的设备和装置，如喷头、探测器、报警器等。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灭火系统配置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灭火系统类型与配置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https://d.book118.com/037062036040006025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2024-08-29T16:17:49.328</cp:lastPrinted>
  <dcterms:created xsi:type="dcterms:W3CDTF">2024-08-29T08:17:49Z</dcterms:created>
  <dcterms:modified xsi:type="dcterms:W3CDTF">2024-08-29T08:17:51Z</dcterms:modified>
</cp:coreProperties>
</file>