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22404-373F-4422-8943-D6C5F6BF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1D1B1-758A-496F-960B-9C601C44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90F42-94C6-4E66-8C69-9F073000D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CDE6E-915E-4E82-99E6-D399F053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D07EF-6BE9-470E-9838-12311A8E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96186F-5DC3-4D27-8171-3DA2D5C4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1E7C06-3842-4DCD-88E2-4B3C8042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0E831-C816-409F-8EC5-6BA810041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DD62B-54EA-4226-A53B-5DA4961E8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07E20-64C4-4BA9-AEC2-B56EEC25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93CD-70F7-4B99-AB6D-6E7471EC9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64006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跨界营销共赢合作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跨界营销的概念和重要性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跨界营销的策略和实践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跨界营销的挑战和未来发展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指企业跨越自身行业，与其他行业进行合作，共同开展营销活动，以实现资源共享、互利共赢的目标。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跨界营销的核心在于通过合作，实现双方或多方的共同利益，达到“1+1&gt;2”的效果。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共赢合作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跨界营销有助于企业提升品牌形象，增强自身竞争力，应对市场竞争。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跨界合作可以激发企业创新思维，推动产品和服务升级，满足消费者不断变化的需求。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跨界营销可以帮助企业拓展新的市场领域，扩大品牌知名度和影响力。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通过资源共享，企业可以降低营销成本，提高经营效率。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拓展市场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跨界营销的概念和重要性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跨界营销是指企业跨越自身行业边界，与其他行业的企业进行合作，共同推广产品、品牌和服务，以实现资源共享、优势互补和互利共赢的一种营销策略。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跨界营销的本质是打破传统营销的思维模式和操作方式，通过创新性的合作方式，将不同行业的元素进行融合，创造出新的商业价值。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877" b="178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09" r="70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05" r="77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跨界营销的驱动力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随着市场竞争的日益激烈，企业需要不断创新和拓展市场，跨界营销成为企业寻求突破的一种重要手段。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消费者需求的多元化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消费者对产品的需求越来越多元化，跨界营销能够满足消费者对于不同行业产品的需求，提高消费者的满意度和忠诚度。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品牌传播的需要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品牌传播是企业发展的重要环节，跨界营销能够通过与其他品牌的合作，扩大品牌的影响力和知名度，提高品牌的价值和竞争力。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跨界营销的优势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跨界营销能够实现企业之间的资源共享，包括渠道、品牌、技术、人才等，降低企业的成本和风险。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优势互补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跨界营销能够将不同行业的优势进行互补，形成协同效应，提高企业的整体竞争力和市场占有率。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跨界营销能够激发企业的创新意识和创新能力，推动企业不断推出新产品、新服务和新模式，满足市场的变化和消费者的需求。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跨界营销能够提升企业的品牌形象和品牌价值，增强消费者对品牌的认知度和信任度，提高企业的知名度和美誉度。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跨界营销的策略和实践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寻找与品牌具有互补优势的合作伙伴，能够强化品牌形象和市场竞争力。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品牌形象匹配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市场规模与潜力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确保合作伙伴的品牌形象与自身品牌相符合，以避免潜在的品牌冲突。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评估合作伙伴的市场规模和潜力，以确保合作的商业价值。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选择合适的合作伙伴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清晰界定合作的目标，如提高品牌知名度、扩大市场份额或提升销售额等。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根据合作目的，制定具体的合作方案，包括合作形式、时间安排、资源投入等。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确保合作目标可量化，以便于评估合作效果。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设定可量化的目标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结合双方资源，发挥创意，策划有吸引力的跨界营销活动。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361" r="2036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有效整合双方资源，包括人力、物力、资金等，确保活动的顺利实施。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利用各种渠道进行跨界营销活动的宣传推广，提高活动的知名度和参与度。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实施跨界营销活动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https://d.book118.com/037064006161006052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2024-09-26T14:20:39.640</cp:lastPrinted>
  <dcterms:created xsi:type="dcterms:W3CDTF">2024-09-26T06:20:39Z</dcterms:created>
  <dcterms:modified xsi:type="dcterms:W3CDTF">2024-09-26T06:20:41Z</dcterms:modified>
</cp:coreProperties>
</file>