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A2704-FF16-493E-AF6B-46CDCBFA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D597F-B1C9-4828-9092-626F25B1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5C60E-DB36-4B19-87BB-A0E842639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2343F-7460-4315-836F-2DBE8B88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F3C9E-F51B-425B-9275-49F6043B3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B5247-E251-4555-8538-3C76211A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4ED70-C6B6-4E78-AF7A-356D0C18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2CBB5-6130-416B-ACD8-3443D1D3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2D6E6-6AC8-4A3C-B7A4-718C62F1A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96D9E-06ED-4A7E-AEBA-4159F8A7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5FA50-3C5E-4E75-9967-86C1B7FE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65145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智慧园区大数据智慧管理云平台的数据可视化与报表工具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报表工具技术与应用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数据可视化与报表工具在智慧园区中的实践案例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数据可视化与报表工具的优势与挑战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提升园区运营效率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通过数据可视化与报表工具，实现对园区各项运营数据的实时监测与分析，为管理层提供决策支持，提升运营效率。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加强园区安全管理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借助大数据技术，对园区安全相关数据进行挖掘和分析，及时发现潜在安全隐患，保障园区安全。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推动园区智能化发展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结合物联网、云计算等先进技术，打造智慧园区大数据智慧管理云平台，实现园区智能化管理和服务。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936" r="289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介绍数据可视化在智慧园区管理中的应用，包括实时监测数据、历史数据对比、趋势预测等方面的展示。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阐述报表工具在智慧园区管理中的重要作用，包括数据统计、分析、导出等功能的应用。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报表工具应用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概述智慧园区大数据智慧管理云平台的整体架构和核心功能，包括数据采集、处理、存储、分析等方面。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平台架构与功能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分享数据可视化与报表工具在智慧园区管理中的实施效果，包括提升运营效率、加强安全管理等方面的评估。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25" r="83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支持海量数据的实时处理和分析，提供高性能计算和存储能力。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分布式大数据处理架构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多源数据整合能力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数据可视化与报表工具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智能分析与决策支持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实现园区内各类数据的统一接入、清洗、整合和存储，构建数据仓库。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提供丰富的数据可视化组件和报表模板，支持自定义报表设计，满足用户多样化的数据展示需求。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基于机器学习和数据挖掘技术，对园区运营数据进行深度分析，为管理者提供智能决策支持。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园区传感器数据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通过物联网技术收集园区内各类传感器数据，如环境监测、设备状态、能源消耗等。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外部公开数据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引入政府公开数据、行业报告、互联网数据等外部数据源，为园区管理者提供更全面的信息视角。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对收集到的数据进行清洗、去重、转换等预处理操作，确保数据质量和一致性，为后续分析提供可靠基础。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整合园区内企业的生产、销售、库存等运营数据，反映企业经营状况和市场趋势。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设备管理与运维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通过监测设备状态和运行数据，实现设备的预防性维护和智能调度，提高设备利用率和运维效率。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企业经营分析与决策支持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基于企业运营数据分析，评估企业经营状况和市场竞争力，为管理者提供决策依据和战略规划建议。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分析园区能源消耗数据，发现能源浪费和节能潜力，提出优化建议，降低园区运营成本。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园区环境监测与预警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实时监测园区内环境质量，如空气质量、噪声、温度等，及时发现潜在环境问题并预警。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将原始数据通过特定的映射关系转换为可视化元素，如颜色、形状、大小等。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数据映射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视图渲染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利用计算机图形学技术，将可视化元素渲染成直观的图形或图像。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提供丰富的交互手段，如鼠标悬停、拖拽、缩放等，以便用户更好地探索和理解数据。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数据可视化在智慧园区中的应用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园区概览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通过数据可视化展示园区的整体运行状况，包括能源消耗、环境质量、安全监控等方面的数据。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将园区内各种设备的运行状态、故障预警等信息以可视化形式呈现，方便管理人员及时发现问题并进行处理。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通过可视化手段展示园区内人员的流动情况，为安保和人员管理提供有力支持。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基于大数据分析，为园区管理者提供直观的数据可视化报表和决策建议，提高决策效率和准确性。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D3.js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一个用于创建数据驱动的文档的JavaScript库，提供高度灵活的数据可视化手段，支持自定义图表和交互设计。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一款功能强大的数据可视化工具，支持多种数据源连接和数据导入方式，提供丰富的图表类型和交互功能。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微软推出的数据可视化工具，具有易于使用的界面和强大的数据处理能力，支持多种数据源的连接和数据导入。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ECharts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一款开源的JavaScript数据可视化库，提供丰富的图表类型和交互功能，支持大数据量的渲染和实时数据更新。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https://d.book118.com/037065145022006036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2024-09-10T22:57:33.870</cp:lastPrinted>
  <dcterms:created xsi:type="dcterms:W3CDTF">2024-09-10T14:57:33Z</dcterms:created>
  <dcterms:modified xsi:type="dcterms:W3CDTF">2024-09-10T14:57:36Z</dcterms:modified>
</cp:coreProperties>
</file>