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FE7871-3425-41A8-B246-A6278B29E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0FF856-0A7B-4B5F-8A1F-FC50CAD30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632518-96F3-4242-8FDA-05EAC6AFD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406D25-72E8-4B4C-A5F5-ECFDF2585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007F17-9A05-480B-9BEB-09E2E09FF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ED22A5-9308-4958-92A5-E442FCE5C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8AC96C-19CB-4D7F-8526-10134B369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ECA323-37FE-46C9-99BD-AAA15228B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D83983-F9B7-4769-A891-61C7C4832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2384B0-CD0A-4ABC-8AAD-520EE0FBF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9D2761-DB3B-4160-8BCC-A4CDDC2C7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10011314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安全生产责任制培训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安全生产责任制的法律法规要求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安全生产责任制的落实与执行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安全生产责任制在实践中的应用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安全生产责任制的挑战与对策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安全生产责任制概述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238" b="42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安全生产责任制是企业为保障生产安全而建立的一系列规章制度，明确各级管理人员和员工在生产过程中应承担的安全责任。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安全生产责任制是企业管理的重要组成部分，有助于提高员工安全意识，确保生产过程的安全可控，减少事故发生，保障员工生命财产安全。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安全生产责任制起源于工业革命时期，当时随着机器大生产的出现，事故频发，为了保障员工生命安全和财产安全，企业开始建立相应的规章制度。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随着社会的发展和技术的进步，安全生产责任制不断完善和更新，涵盖了更加广泛的内容，包括设备安全、人员培训、应急救援等方面。同时，政府也加强了对企业安全生产的管理和监督。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安全生产责任制的起源与发展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114" r="31114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明确责任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明确各级管理人员和员工在生产过程中的安全责任，确保每个人都能够认真履行自己的职责。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预防为主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强调预防为主的思想，通过加强设备维护、员工培训、隐患排查等方式，降低事故发生的概率。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应急救援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建立应急救援机制，制定应急预案，确保在事故发生时能够迅速、有效地进行救援和处理。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安全生产责任制的核心内容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安全生产责任制的法律法规要求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规定了企业必须建立安全生产责任制，明确各级管理人员和员工的安全生产职责，并要求企业制定安全生产规章制度和操作规程。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要求企业建立职业病防治责任制，采取职业病防护措施，提供符合规定的职业病防护用品，对从事接触职业病危害作业的劳动者进行职业健康检查。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职业病防治法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国家法律法规对安全生产责任制的要求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156" r="251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地方安全生产条例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各地根据国家法律法规和实际情况，制定地方性安全生产法规，对企业安全生产责任制提出更具体、更严格的要求。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地方职业病防治条例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地方性法规还可能包括对职业病防治的要求，如加强作业场所职业病危害因素的监测和治理，提供符合规定的职业病防护用品等。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地方性法规对安全生产责任制的要求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企业内部规章制度对安全生产责任制的要求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安全生产规章制度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企业应制定安全生产规章制度，明确各级管理人员和员工的安全生产职责，规定安全生产事项的审批、报告、检查、考核等程序。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针对不同岗位和工种，企业应制定相应的操作规程，明确操作方法和安全注意事项，确保员工正确、安全地操作设备或执行任务。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安全生产责任制的落实与执行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根据企业规模和组织结构，明确各级管理人员和员工在安全生产中的具体职责和权限。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明确责任分工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125" r="14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制定安全生产目标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制定安全生产计划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根据企业实际情况，制定可行的安全生产目标，包括事故发生率、伤害率等指标。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根据安全生产目标，制定具体的安全生产计划，包括安全培训、隐患排查、应急演练等。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制定安全生产责任制落实方案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https://d.book118.com/037100113140006040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2024-09-13T06:25:10.060</cp:lastPrinted>
  <dcterms:created xsi:type="dcterms:W3CDTF">2024-09-12T22:25:10Z</dcterms:created>
  <dcterms:modified xsi:type="dcterms:W3CDTF">2024-09-12T22:25:12Z</dcterms:modified>
</cp:coreProperties>
</file>