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6CB15-67F8-4FEC-B1F7-1AFD1257A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38AFE-BD69-43EF-A5B0-A118B5A74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6B8E9-E649-43D2-B1E4-AC26ADA06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AD90A-7986-48E6-AE3E-19168DD3A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27A9BF-A366-4572-9C94-28A73BBA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99A72-4D78-4905-894F-48A70E74F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C88556-1FF9-415C-9967-7A077B134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1B13F-9DB1-4240-819D-1AB3E9384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EF94F-C350-4ACD-A95C-3290D5A01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EE8AA-2C0C-4AAC-AB77-18832DF6F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3B223-FF20-4342-ADC4-56A676842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01014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机器安全隐患排查报告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安全措施和建议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为了确保机器设备的安全运行，降低事故发生的概率，保障员工的人身安全和企业的正常运营，本次排查旨在发现和解决存在的安全隐患。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随着机器设备在生产中的广泛应用，安全隐患问题逐渐凸显，近期发生了多起与机器设备相关的事故，引起了管理层的高度重视。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排查范围和方法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本次排查涉及所有使用中的机器设备，包括但不限于生产设备、办公设备、空调设备、照明设备等。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采用目视检查、触摸检查、听觉检查和简单的操作测试等方法，对设备的外观、部件、运行状态等进行检查，同时查看设备维护保养记录、操作规程等文件。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机械伤害是机器设备运行过程中常见的安全隐患，可能导致人员伤亡和财产损失。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机械伤害主要包括设备零部件松动、断裂、磨损等引起的砸伤、刮伤、刺伤等，以及转动部位夹伤、卷入伤害等。这些伤害通常是由于设备维护不当、操作失误或设计缺陷等原因造成的。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电击伤害是电气系统中的常见安全隐患，可能导致人员伤亡和设备损坏。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电击伤害主要包括直接接触带电体、间接接触带电体、跨步电压和接触电压等引起的电击。这些伤害通常是由于电气系统设计不合理、设备老化、绝缘损坏等原因造成的。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电击伤害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火灾和爆炸是机器设备运行过程中可能引发的严重安全隐患，会造成重大的人员伤亡和财产损失。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火灾和爆炸通常是由于设备过热、电气系统故障、易燃易爆物质泄漏等原因引起的。这些事故可能导致设备损坏、人员伤亡和环境污染等严重后果。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火灾和爆炸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其他伤害是指除机械伤害、电击伤害、火灾和爆炸之外的其他安全隐患，包括化学物质泄漏、噪音污染等。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化学物质泄漏通常是由于设备密封不良或管理不善等原因引起的，可能造成人员中毒和环境污染。噪音污染则是由于设备运行过程中产生的噪音过大，长期暴露可能对员工的听力造成损害。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其他伤害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https://d.book118.com/037101014034006032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2024-09-04T21:58:21.624</cp:lastPrinted>
  <dcterms:created xsi:type="dcterms:W3CDTF">2024-09-04T13:58:21Z</dcterms:created>
  <dcterms:modified xsi:type="dcterms:W3CDTF">2024-09-04T13:58:23Z</dcterms:modified>
</cp:coreProperties>
</file>