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8BE76-29C8-41AB-8544-889D89FA4F96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3AD677-048F-409F-AACD-0A0B5EF61C8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14000"/>
              </a:lnSpc>
            </a:pPr>
            <a:endParaRPr lang="en-US" altLang="zh-CN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AF50C859-0358-4914-8F1C-C5877D0CC77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5248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93AD677-048F-409F-AACD-0A0B5EF61C8C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 sz="1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根据《妇女权益保障法》第51条的规定，妇女有生育子女的权利，也有不生育的自由。</a:t>
            </a:r>
          </a:p>
          <a:p>
            <a:r>
              <a:rPr lang="zh-CN" altLang="en-US" sz="1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丈夫不能强迫妻子生二胎，妻子选择堕胎也不需要丈夫同意，女性完全享有生或不生的决定权。</a:t>
            </a:r>
          </a:p>
          <a:p>
            <a:endParaRPr lang="zh-CN" altLang="en-US" sz="1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endParaRPr lang="zh-CN" altLang="en-US" sz="1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r>
              <a:rPr lang="zh-CN" altLang="en-US" sz="1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《民法典婚姻家庭编司法解释（一）》第23条明确规定，妻子擅自中止妊娠，丈夫以他的生育权被侵犯为由请求损害赔偿，法院是不予支持的。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793AD677-048F-409F-AACD-0A0B5EF61C8C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37259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D140940F-E02B-4056-81CB-5DDA428A652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5B8B3FB4-8B2E-4319-8C09-E48731A37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A083277-BDAA-4510-9303-F443DE6D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A9EBAB2-C7F4-475B-9D6B-4DEE987D0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90524DA-3722-4DF8-ACD0-755C4102F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0F554104-87E5-47DA-8E9E-27C80204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519B4A9-C54C-401F-B06B-FC7CE91C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435F3F3-FA9F-44B4-B87C-312E2782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4425036-166D-47E9-AAC8-86134218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0E61A8D-F011-44B9-AAA5-21CDFE5A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D19ECF0-ED50-4DBF-98CF-DB2C0D1D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B2B1692-1BC1-4F38-BDED-6FAD59FB1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comb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1PPT模板网   www.51pptmoban.com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comb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00663186"/>
      </p:ext>
    </p:extLst>
  </p:cSld>
  <p:clrMapOvr>
    <a:masterClrMapping/>
  </p:clrMapOvr>
  <p:transition spd="slow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1519177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82.xml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1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80" r:id="rId6"/>
  </p:sldLayoutIdLst>
  <p:transition spd="slow">
    <p:comb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image" Target="../media/image2.jpeg" /><Relationship Id="rId5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100.xml" /><Relationship Id="rId30" Type="http://schemas.openxmlformats.org/officeDocument/2006/relationships/tags" Target="../tags/tag126.xml" /><Relationship Id="rId31" Type="http://schemas.openxmlformats.org/officeDocument/2006/relationships/tags" Target="../tags/tag127.xml" /><Relationship Id="rId32" Type="http://schemas.openxmlformats.org/officeDocument/2006/relationships/tags" Target="../tags/tag128.xml" /><Relationship Id="rId33" Type="http://schemas.openxmlformats.org/officeDocument/2006/relationships/tags" Target="../tags/tag129.xml" /><Relationship Id="rId34" Type="http://schemas.openxmlformats.org/officeDocument/2006/relationships/tags" Target="../tags/tag130.xml" /><Relationship Id="rId4" Type="http://schemas.openxmlformats.org/officeDocument/2006/relationships/image" Target="../media/image3.png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1.xml" /><Relationship Id="rId3" Type="http://schemas.openxmlformats.org/officeDocument/2006/relationships/tags" Target="../tags/tag1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image" Target="../media/image4.jpeg" /><Relationship Id="rId16" Type="http://schemas.openxmlformats.org/officeDocument/2006/relationships/tags" Target="../tags/tag14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image" Target="../media/image5.jpeg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image" Target="../media/image6.png" /><Relationship Id="rId5" Type="http://schemas.openxmlformats.org/officeDocument/2006/relationships/tags" Target="../tags/tag178.xml" /><Relationship Id="rId6" Type="http://schemas.openxmlformats.org/officeDocument/2006/relationships/image" Target="../media/image7.jpeg" /><Relationship Id="rId7" Type="http://schemas.openxmlformats.org/officeDocument/2006/relationships/tags" Target="../tags/tag179.xml" /><Relationship Id="rId8" Type="http://schemas.openxmlformats.org/officeDocument/2006/relationships/image" Target="../media/image8.jpeg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3.xml" /><Relationship Id="rId3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image" Target="../media/image9.jpeg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image" Target="../media/image11.png" /><Relationship Id="rId6" Type="http://schemas.openxmlformats.org/officeDocument/2006/relationships/tags" Target="../tags/tag208.xml" /><Relationship Id="rId7" Type="http://schemas.openxmlformats.org/officeDocument/2006/relationships/image" Target="../media/image12.png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hyperlink" Target="https://d.book118.com/03710110503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98092D97-EE3B-FC45-C39E-67AA0D91D06F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849573" y="3567016"/>
            <a:ext cx="74448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/>
              <a:t>你期待婚姻吗？</a:t>
            </a:r>
            <a:endParaRPr lang="en-US" altLang="zh-CN" sz="3200"/>
          </a:p>
          <a:p>
            <a:pPr algn="ctr"/>
            <a:r>
              <a:rPr lang="zh-CN" altLang="en-US" sz="3200"/>
              <a:t>如何才能成就一段幸福和谐的婚姻？</a:t>
            </a:r>
          </a:p>
        </p:txBody>
      </p:sp>
      <p:pic>
        <p:nvPicPr>
          <p:cNvPr id="1026" name="Picture 2" title="">
            <a:extLst>
              <a:ext uri="{FF2B5EF4-FFF2-40B4-BE49-F238E27FC236}">
                <a16:creationId xmlns:a16="http://schemas.microsoft.com/office/drawing/2014/main" id="{6CAD1319-4550-CC54-52EA-30EE49918979}"/>
              </a:ext>
            </a:extLst>
          </p:cNvPr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1785" y="0"/>
            <a:ext cx="3485723" cy="348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3908503"/>
      </p:ext>
    </p:extLst>
  </p:cSld>
  <p:clrMapOvr>
    <a:masterClrMapping/>
  </p:clrMapOvr>
  <p:transition spd="slow">
    <p:comb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5122" name="图片 2" title="">
            <a:extLst>
              <a:ext uri="{FF2B5EF4-FFF2-40B4-BE49-F238E27FC236}">
                <a16:creationId xmlns:a16="http://schemas.microsoft.com/office/drawing/2014/main" id="{F997A0C0-396B-A006-E225-CF09AE66F811}"/>
              </a:ext>
            </a:extLst>
          </p:cNvPr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66437" y="11803"/>
            <a:ext cx="1720592" cy="5119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文本框 5" title="">
            <a:extLst>
              <a:ext uri="{FF2B5EF4-FFF2-40B4-BE49-F238E27FC236}">
                <a16:creationId xmlns:a16="http://schemas.microsoft.com/office/drawing/2014/main" id="{A3A19D38-FC83-4EB2-8B52-1F515B090591}"/>
              </a:ext>
            </a:extLst>
          </p:cNvPr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936755" y="3912881"/>
            <a:ext cx="704039" cy="299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344">
                <a:solidFill>
                  <a:schemeClr val="bg1"/>
                </a:solidFill>
              </a:rPr>
              <a:t>选必二</a:t>
            </a:r>
          </a:p>
        </p:txBody>
      </p:sp>
      <p:sp>
        <p:nvSpPr>
          <p:cNvPr id="15" name="文本框 14" title="">
            <a:extLst>
              <a:ext uri="{FF2B5EF4-FFF2-40B4-BE49-F238E27FC236}">
                <a16:creationId xmlns:a16="http://schemas.microsoft.com/office/drawing/2014/main" id="{D512FFC9-BDF8-3FDE-76A7-9F5A0349F348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1454406" y="1096186"/>
            <a:ext cx="1373453" cy="2609329"/>
          </a:xfrm>
          <a:prstGeom prst="rect">
            <a:avLst/>
          </a:prstGeom>
          <a:noFill/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7725">
                <a:solidFill>
                  <a:schemeClr val="bg1"/>
                </a:solidFill>
                <a:latin typeface="华文新魏" panose="02010800040101010101" pitchFamily="2" charset="-122"/>
                <a:ea typeface="华文新魏" panose="02010800040101010101" pitchFamily="2" charset="-122"/>
                <a:cs typeface="+mn-ea"/>
                <a:sym typeface="+mn-lt"/>
              </a:rPr>
              <a:t>政治</a:t>
            </a:r>
            <a:endParaRPr lang="en-US" altLang="zh-CN" sz="7725">
              <a:solidFill>
                <a:schemeClr val="bg1"/>
              </a:solidFill>
              <a:latin typeface="华文新魏" panose="02010800040101010101" pitchFamily="2" charset="-122"/>
              <a:ea typeface="华文新魏" panose="02010800040101010101" pitchFamily="2" charset="-122"/>
              <a:cs typeface="+mn-ea"/>
              <a:sym typeface="+mn-lt"/>
            </a:endParaRPr>
          </a:p>
        </p:txBody>
      </p:sp>
      <p:sp>
        <p:nvSpPr>
          <p:cNvPr id="5125" name="文本框 16" title="">
            <a:extLst>
              <a:ext uri="{FF2B5EF4-FFF2-40B4-BE49-F238E27FC236}">
                <a16:creationId xmlns:a16="http://schemas.microsoft.com/office/drawing/2014/main" id="{FA17D7B5-E23D-00C4-4F8F-AD6553FB804B}"/>
              </a:ext>
            </a:extLst>
          </p:cNvPr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936755" y="3705511"/>
            <a:ext cx="704039" cy="299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344">
                <a:solidFill>
                  <a:schemeClr val="bg1"/>
                </a:solidFill>
              </a:rPr>
              <a:t>统编版</a:t>
            </a:r>
          </a:p>
        </p:txBody>
      </p:sp>
      <p:sp>
        <p:nvSpPr>
          <p:cNvPr id="5126" name="文本框 21" title="">
            <a:extLst>
              <a:ext uri="{FF2B5EF4-FFF2-40B4-BE49-F238E27FC236}">
                <a16:creationId xmlns:a16="http://schemas.microsoft.com/office/drawing/2014/main" id="{224241EA-B82E-9E0D-6457-C3D808A81B5A}"/>
              </a:ext>
            </a:extLst>
          </p:cNvPr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200470" y="161365"/>
            <a:ext cx="5627525" cy="88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Char char="•"/>
              <a:defRPr kumimoji="1" sz="32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Char char="–"/>
              <a:defRPr kumimoji="1"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Char char="•"/>
              <a:defRPr kumimoji="1"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Char char="–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3000" b="1">
                <a:latin typeface="+mn-ea"/>
                <a:ea typeface="+mn-ea"/>
              </a:rPr>
              <a:t>第二单元     家庭与婚姻</a:t>
            </a:r>
            <a:endParaRPr lang="en-US" altLang="zh-CN" sz="3000" b="1">
              <a:latin typeface="+mn-ea"/>
              <a:ea typeface="+mn-ea"/>
            </a:endParaRPr>
          </a:p>
        </p:txBody>
      </p:sp>
      <p:sp>
        <p:nvSpPr>
          <p:cNvPr id="2" name="矩形 1" title="">
            <a:extLst>
              <a:ext uri="{FF2B5EF4-FFF2-40B4-BE49-F238E27FC236}">
                <a16:creationId xmlns:a16="http://schemas.microsoft.com/office/drawing/2014/main" id="{2BEBADA7-DF4C-64F2-C849-21A3E66AD7FF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4190658" y="1293227"/>
            <a:ext cx="3647152" cy="58156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zh-CN" altLang="en-US" sz="2800" b="1">
                <a:latin typeface="华文中宋" pitchFamily="2" charset="-122"/>
                <a:ea typeface="华文中宋" pitchFamily="2" charset="-122"/>
              </a:rPr>
              <a:t>第六课  珍惜婚姻关系</a:t>
            </a:r>
          </a:p>
        </p:txBody>
      </p:sp>
      <p:sp>
        <p:nvSpPr>
          <p:cNvPr id="3" name="矩形 2" title="">
            <a:extLst>
              <a:ext uri="{FF2B5EF4-FFF2-40B4-BE49-F238E27FC236}">
                <a16:creationId xmlns:a16="http://schemas.microsoft.com/office/drawing/2014/main" id="{0CDF10DD-AD6A-6CE2-7A08-6FC78B4F1E5F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4117724" y="1973818"/>
            <a:ext cx="379302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第</a:t>
            </a: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二</a:t>
            </a:r>
            <a:r>
              <a:rPr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框</a:t>
            </a:r>
            <a:r>
              <a:rPr lang="en-US" sz="2800" b="1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宋体" panose="02010600030101010101" pitchFamily="2" charset="-122"/>
                <a:sym typeface="+mn-ea"/>
              </a:rPr>
              <a:t>夫妻地位平等</a:t>
            </a:r>
            <a:endParaRPr sz="28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  <p:grpSp>
        <p:nvGrpSpPr>
          <p:cNvPr id="8" name="组合 7" title="">
            <a:extLst>
              <a:ext uri="{FF2B5EF4-FFF2-40B4-BE49-F238E27FC236}">
                <a16:creationId xmlns:a16="http://schemas.microsoft.com/office/drawing/2014/main" id="{85732643-0F4D-5B50-7C1A-BC6C04813F5B}"/>
              </a:ext>
            </a:extLst>
          </p:cNvPr>
          <p:cNvGrpSpPr/>
          <p:nvPr>
            <p:custDataLst>
              <p:tags r:id="rId12"/>
            </p:custDataLst>
          </p:nvPr>
        </p:nvGrpSpPr>
        <p:grpSpPr>
          <a:xfrm>
            <a:off x="3158144" y="2959380"/>
            <a:ext cx="5895359" cy="2044433"/>
            <a:chOff x="1646315" y="804545"/>
            <a:chExt cx="7860478" cy="2725911"/>
          </a:xfrm>
        </p:grpSpPr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C8BE04E2-4D67-6945-35DB-F38C808696B8}"/>
                </a:ext>
              </a:extLst>
            </p:cNvPr>
            <p:cNvGrpSpPr/>
            <p:nvPr>
              <p:custDataLst>
                <p:tags r:id="rId13"/>
              </p:custDataLst>
            </p:nvPr>
          </p:nvGrpSpPr>
          <p:grpSpPr>
            <a:xfrm>
              <a:off x="2759841" y="1144446"/>
              <a:ext cx="683409" cy="1365074"/>
              <a:chOff x="2033626" y="1525588"/>
              <a:chExt cx="617500" cy="2655887"/>
            </a:xfrm>
            <a:solidFill>
              <a:srgbClr val="FE9B1C"/>
            </a:solidFill>
          </p:grpSpPr>
          <p:sp>
            <p:nvSpPr>
              <p:cNvPr id="31" name="Line 6">
                <a:extLst>
                  <a:ext uri="{FF2B5EF4-FFF2-40B4-BE49-F238E27FC236}">
                    <a16:creationId xmlns:a16="http://schemas.microsoft.com/office/drawing/2014/main" id="{5C6DF911-38D7-D114-E194-5C6D7920D0AF}"/>
                  </a:ext>
                </a:extLst>
              </p:cNvPr>
              <p:cNvSpPr>
                <a:spLocks noChangeShapeType="1"/>
              </p:cNvSpPr>
              <p:nvPr>
                <p:custDataLst>
                  <p:tags r:id="rId14"/>
                </p:custDataLst>
              </p:nvPr>
            </p:nvSpPr>
            <p:spPr bwMode="auto">
              <a:xfrm flipH="1">
                <a:off x="2289176" y="1525588"/>
                <a:ext cx="0" cy="2655887"/>
              </a:xfrm>
              <a:prstGeom prst="line">
                <a:avLst/>
              </a:prstGeom>
              <a:grpFill/>
              <a:ln w="57150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32" name="Line 7">
                <a:extLst>
                  <a:ext uri="{FF2B5EF4-FFF2-40B4-BE49-F238E27FC236}">
                    <a16:creationId xmlns:a16="http://schemas.microsoft.com/office/drawing/2014/main" id="{51EE9811-F3C7-EC39-1279-C9395E88162B}"/>
                  </a:ext>
                </a:extLst>
              </p:cNvPr>
              <p:cNvSpPr>
                <a:spLocks noChangeShapeType="1"/>
              </p:cNvSpPr>
              <p:nvPr>
                <p:custDataLst>
                  <p:tags r:id="rId15"/>
                </p:custDataLst>
              </p:nvPr>
            </p:nvSpPr>
            <p:spPr bwMode="auto">
              <a:xfrm>
                <a:off x="2289176" y="1525588"/>
                <a:ext cx="361950" cy="0"/>
              </a:xfrm>
              <a:prstGeom prst="line">
                <a:avLst/>
              </a:prstGeom>
              <a:grpFill/>
              <a:ln w="476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33" name="Line 8">
                <a:extLst>
                  <a:ext uri="{FF2B5EF4-FFF2-40B4-BE49-F238E27FC236}">
                    <a16:creationId xmlns:a16="http://schemas.microsoft.com/office/drawing/2014/main" id="{464445A6-3325-9266-A76B-A54250ABBB18}"/>
                  </a:ext>
                </a:extLst>
              </p:cNvPr>
              <p:cNvSpPr>
                <a:spLocks noChangeShapeType="1"/>
              </p:cNvSpPr>
              <p:nvPr>
                <p:custDataLst>
                  <p:tags r:id="rId16"/>
                </p:custDataLst>
              </p:nvPr>
            </p:nvSpPr>
            <p:spPr bwMode="auto">
              <a:xfrm>
                <a:off x="2289176" y="4181475"/>
                <a:ext cx="361950" cy="0"/>
              </a:xfrm>
              <a:prstGeom prst="line">
                <a:avLst/>
              </a:prstGeom>
              <a:grpFill/>
              <a:ln w="603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34" name="Line 9">
                <a:extLst>
                  <a:ext uri="{FF2B5EF4-FFF2-40B4-BE49-F238E27FC236}">
                    <a16:creationId xmlns:a16="http://schemas.microsoft.com/office/drawing/2014/main" id="{00A4386D-00A2-D02F-FD89-848397E76D40}"/>
                  </a:ext>
                </a:extLst>
              </p:cNvPr>
              <p:cNvSpPr>
                <a:spLocks noChangeShapeType="1"/>
              </p:cNvSpPr>
              <p:nvPr>
                <p:custDataLst>
                  <p:tags r:id="rId17"/>
                </p:custDataLst>
              </p:nvPr>
            </p:nvSpPr>
            <p:spPr bwMode="auto">
              <a:xfrm>
                <a:off x="2033626" y="2854325"/>
                <a:ext cx="250787" cy="0"/>
              </a:xfrm>
              <a:prstGeom prst="line">
                <a:avLst/>
              </a:prstGeom>
              <a:grpFill/>
              <a:ln w="476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10" name="TextBox 30">
              <a:extLst>
                <a:ext uri="{FF2B5EF4-FFF2-40B4-BE49-F238E27FC236}">
                  <a16:creationId xmlns:a16="http://schemas.microsoft.com/office/drawing/2014/main" id="{C57CB260-E314-3156-7D04-6F2BC6B89410}"/>
                </a:ext>
              </a:extLst>
            </p:cNvPr>
            <p:cNvSpPr txBox="1"/>
            <p:nvPr>
              <p:custDataLst>
                <p:tags r:id="rId18"/>
              </p:custDataLst>
            </p:nvPr>
          </p:nvSpPr>
          <p:spPr>
            <a:xfrm>
              <a:off x="3325495" y="804545"/>
              <a:ext cx="1271905" cy="537845"/>
            </a:xfrm>
            <a:prstGeom prst="rect">
              <a:avLst/>
            </a:prstGeom>
            <a:solidFill>
              <a:srgbClr val="C00000"/>
            </a:solidFill>
            <a:ln w="5715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buClrTx/>
                <a:buSzTx/>
                <a:buFontTx/>
              </a:pPr>
              <a:r>
                <a:rPr lang="zh-CN" altLang="zh-CN" sz="21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财产权</a:t>
              </a:r>
            </a:p>
          </p:txBody>
        </p:sp>
        <p:sp>
          <p:nvSpPr>
            <p:cNvPr id="11" name="TextBox 33">
              <a:extLst>
                <a:ext uri="{FF2B5EF4-FFF2-40B4-BE49-F238E27FC236}">
                  <a16:creationId xmlns:a16="http://schemas.microsoft.com/office/drawing/2014/main" id="{E0FDBB3C-974C-038E-7B5F-DE59D3ECC312}"/>
                </a:ext>
              </a:extLst>
            </p:cNvPr>
            <p:cNvSpPr txBox="1"/>
            <p:nvPr>
              <p:custDataLst>
                <p:tags r:id="rId19"/>
              </p:custDataLst>
            </p:nvPr>
          </p:nvSpPr>
          <p:spPr>
            <a:xfrm>
              <a:off x="3460587" y="2278519"/>
              <a:ext cx="1346835" cy="514985"/>
            </a:xfrm>
            <a:prstGeom prst="rect">
              <a:avLst/>
            </a:prstGeom>
            <a:solidFill>
              <a:srgbClr val="C00000"/>
            </a:solidFill>
            <a:ln w="1270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zh-CN" sz="21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人身权</a:t>
              </a:r>
            </a:p>
          </p:txBody>
        </p:sp>
        <p:sp>
          <p:nvSpPr>
            <p:cNvPr id="12" name="TextBox 73">
              <a:extLst>
                <a:ext uri="{FF2B5EF4-FFF2-40B4-BE49-F238E27FC236}">
                  <a16:creationId xmlns:a16="http://schemas.microsoft.com/office/drawing/2014/main" id="{B87877D9-F2CB-46D3-7867-73C8A36E976C}"/>
                </a:ext>
              </a:extLst>
            </p:cNvPr>
            <p:cNvSpPr txBox="1"/>
            <p:nvPr>
              <p:custDataLst>
                <p:tags r:id="rId20"/>
              </p:custDataLst>
            </p:nvPr>
          </p:nvSpPr>
          <p:spPr>
            <a:xfrm>
              <a:off x="1646315" y="1218794"/>
              <a:ext cx="1144047" cy="1107996"/>
            </a:xfrm>
            <a:prstGeom prst="rect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4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民事权利</a:t>
              </a:r>
            </a:p>
          </p:txBody>
        </p:sp>
        <p:grpSp>
          <p:nvGrpSpPr>
            <p:cNvPr id="13" name="组合 12">
              <a:extLst>
                <a:ext uri="{FF2B5EF4-FFF2-40B4-BE49-F238E27FC236}">
                  <a16:creationId xmlns:a16="http://schemas.microsoft.com/office/drawing/2014/main" id="{F01FD923-6826-6F16-0871-90417116FE79}"/>
                </a:ext>
              </a:extLst>
            </p:cNvPr>
            <p:cNvGrpSpPr/>
            <p:nvPr>
              <p:custDataLst>
                <p:tags r:id="rId21"/>
              </p:custDataLst>
            </p:nvPr>
          </p:nvGrpSpPr>
          <p:grpSpPr>
            <a:xfrm>
              <a:off x="4944428" y="1991229"/>
              <a:ext cx="436585" cy="1103256"/>
              <a:chOff x="1922463" y="1525588"/>
              <a:chExt cx="728663" cy="2655887"/>
            </a:xfrm>
            <a:solidFill>
              <a:srgbClr val="FE9B1C"/>
            </a:solidFill>
          </p:grpSpPr>
          <p:sp>
            <p:nvSpPr>
              <p:cNvPr id="27" name="Line 6">
                <a:extLst>
                  <a:ext uri="{FF2B5EF4-FFF2-40B4-BE49-F238E27FC236}">
                    <a16:creationId xmlns:a16="http://schemas.microsoft.com/office/drawing/2014/main" id="{9349F3A1-C67F-E58D-AC88-51CAEBCCC077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2"/>
                </p:custDataLst>
              </p:nvPr>
            </p:nvSpPr>
            <p:spPr bwMode="auto">
              <a:xfrm flipH="1">
                <a:off x="2289176" y="1525588"/>
                <a:ext cx="0" cy="2655887"/>
              </a:xfrm>
              <a:prstGeom prst="line">
                <a:avLst/>
              </a:prstGeom>
              <a:grpFill/>
              <a:ln w="4127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28" name="Line 7">
                <a:extLst>
                  <a:ext uri="{FF2B5EF4-FFF2-40B4-BE49-F238E27FC236}">
                    <a16:creationId xmlns:a16="http://schemas.microsoft.com/office/drawing/2014/main" id="{BE8958C9-6AF5-223A-628A-B2F02D99830B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3"/>
                </p:custDataLst>
              </p:nvPr>
            </p:nvSpPr>
            <p:spPr bwMode="auto">
              <a:xfrm>
                <a:off x="2289176" y="1525588"/>
                <a:ext cx="361950" cy="0"/>
              </a:xfrm>
              <a:prstGeom prst="line">
                <a:avLst/>
              </a:prstGeom>
              <a:grpFill/>
              <a:ln w="4127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29" name="Line 8">
                <a:extLst>
                  <a:ext uri="{FF2B5EF4-FFF2-40B4-BE49-F238E27FC236}">
                    <a16:creationId xmlns:a16="http://schemas.microsoft.com/office/drawing/2014/main" id="{5325C57E-1696-3FD9-0752-525A48A3C610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4"/>
                </p:custDataLst>
              </p:nvPr>
            </p:nvSpPr>
            <p:spPr bwMode="auto">
              <a:xfrm>
                <a:off x="2289176" y="4181475"/>
                <a:ext cx="361950" cy="0"/>
              </a:xfrm>
              <a:prstGeom prst="line">
                <a:avLst/>
              </a:prstGeom>
              <a:grpFill/>
              <a:ln w="4127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30" name="Line 9">
                <a:extLst>
                  <a:ext uri="{FF2B5EF4-FFF2-40B4-BE49-F238E27FC236}">
                    <a16:creationId xmlns:a16="http://schemas.microsoft.com/office/drawing/2014/main" id="{C71831E8-EB1A-9AE9-0B91-A2FD8ECF6F17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5"/>
                </p:custDataLst>
              </p:nvPr>
            </p:nvSpPr>
            <p:spPr bwMode="auto">
              <a:xfrm>
                <a:off x="1922463" y="2854325"/>
                <a:ext cx="361950" cy="0"/>
              </a:xfrm>
              <a:prstGeom prst="line">
                <a:avLst/>
              </a:prstGeom>
              <a:grpFill/>
              <a:ln w="4127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14" name="TextBox 30">
              <a:extLst>
                <a:ext uri="{FF2B5EF4-FFF2-40B4-BE49-F238E27FC236}">
                  <a16:creationId xmlns:a16="http://schemas.microsoft.com/office/drawing/2014/main" id="{D2CD772D-5E71-C138-4C4B-D289162FE7D2}"/>
                </a:ext>
              </a:extLst>
            </p:cNvPr>
            <p:cNvSpPr txBox="1"/>
            <p:nvPr>
              <p:custDataLst>
                <p:tags r:id="rId26"/>
              </p:custDataLst>
            </p:nvPr>
          </p:nvSpPr>
          <p:spPr>
            <a:xfrm>
              <a:off x="5472342" y="1740253"/>
              <a:ext cx="1470025" cy="451485"/>
            </a:xfrm>
            <a:prstGeom prst="rect">
              <a:avLst/>
            </a:prstGeom>
            <a:solidFill>
              <a:srgbClr val="C00000"/>
            </a:solidFill>
            <a:ln w="1270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zh-CN" sz="18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人格权</a:t>
              </a:r>
            </a:p>
          </p:txBody>
        </p:sp>
        <p:sp>
          <p:nvSpPr>
            <p:cNvPr id="16" name="TextBox 30">
              <a:extLst>
                <a:ext uri="{FF2B5EF4-FFF2-40B4-BE49-F238E27FC236}">
                  <a16:creationId xmlns:a16="http://schemas.microsoft.com/office/drawing/2014/main" id="{E0BB84CD-DDDA-6C9A-D48C-D522C1DEF5E6}"/>
                </a:ext>
              </a:extLst>
            </p:cNvPr>
            <p:cNvSpPr txBox="1"/>
            <p:nvPr>
              <p:custDataLst>
                <p:tags r:id="rId27"/>
              </p:custDataLst>
            </p:nvPr>
          </p:nvSpPr>
          <p:spPr>
            <a:xfrm>
              <a:off x="5450861" y="2793504"/>
              <a:ext cx="1435100" cy="450215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1270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zh-CN" sz="18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身份权</a:t>
              </a:r>
            </a:p>
          </p:txBody>
        </p:sp>
        <p:grpSp>
          <p:nvGrpSpPr>
            <p:cNvPr id="20" name="组合 19">
              <a:extLst>
                <a:ext uri="{FF2B5EF4-FFF2-40B4-BE49-F238E27FC236}">
                  <a16:creationId xmlns:a16="http://schemas.microsoft.com/office/drawing/2014/main" id="{07E5E7ED-D51A-BFAB-B030-E7EFB31292D0}"/>
                </a:ext>
              </a:extLst>
            </p:cNvPr>
            <p:cNvGrpSpPr/>
            <p:nvPr>
              <p:custDataLst>
                <p:tags r:id="rId28"/>
              </p:custDataLst>
            </p:nvPr>
          </p:nvGrpSpPr>
          <p:grpSpPr>
            <a:xfrm>
              <a:off x="6928898" y="2673225"/>
              <a:ext cx="429746" cy="640379"/>
              <a:chOff x="1922463" y="1525588"/>
              <a:chExt cx="728663" cy="2655887"/>
            </a:xfrm>
            <a:solidFill>
              <a:srgbClr val="FE9B1C"/>
            </a:solidFill>
          </p:grpSpPr>
          <p:sp>
            <p:nvSpPr>
              <p:cNvPr id="23" name="Line 6">
                <a:extLst>
                  <a:ext uri="{FF2B5EF4-FFF2-40B4-BE49-F238E27FC236}">
                    <a16:creationId xmlns:a16="http://schemas.microsoft.com/office/drawing/2014/main" id="{C1FBE089-4429-C146-370E-5A09D04489D7}"/>
                  </a:ext>
                </a:extLst>
              </p:cNvPr>
              <p:cNvSpPr>
                <a:spLocks noChangeShapeType="1"/>
              </p:cNvSpPr>
              <p:nvPr>
                <p:custDataLst>
                  <p:tags r:id="rId29"/>
                </p:custDataLst>
              </p:nvPr>
            </p:nvSpPr>
            <p:spPr bwMode="auto">
              <a:xfrm flipH="1">
                <a:off x="2289176" y="1525588"/>
                <a:ext cx="0" cy="2655887"/>
              </a:xfrm>
              <a:prstGeom prst="line">
                <a:avLst/>
              </a:prstGeom>
              <a:grpFill/>
              <a:ln w="57150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24" name="Line 7">
                <a:extLst>
                  <a:ext uri="{FF2B5EF4-FFF2-40B4-BE49-F238E27FC236}">
                    <a16:creationId xmlns:a16="http://schemas.microsoft.com/office/drawing/2014/main" id="{9BE331CF-120A-95E6-E7EF-C7356AF5F895}"/>
                  </a:ext>
                </a:extLst>
              </p:cNvPr>
              <p:cNvSpPr>
                <a:spLocks noChangeShapeType="1"/>
              </p:cNvSpPr>
              <p:nvPr>
                <p:custDataLst>
                  <p:tags r:id="rId30"/>
                </p:custDataLst>
              </p:nvPr>
            </p:nvSpPr>
            <p:spPr bwMode="auto">
              <a:xfrm>
                <a:off x="2289176" y="1525588"/>
                <a:ext cx="361950" cy="0"/>
              </a:xfrm>
              <a:prstGeom prst="line">
                <a:avLst/>
              </a:prstGeom>
              <a:grpFill/>
              <a:ln w="476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25" name="Line 8">
                <a:extLst>
                  <a:ext uri="{FF2B5EF4-FFF2-40B4-BE49-F238E27FC236}">
                    <a16:creationId xmlns:a16="http://schemas.microsoft.com/office/drawing/2014/main" id="{30CD27B0-0C0F-976B-4DD3-8B9CC7362453}"/>
                  </a:ext>
                </a:extLst>
              </p:cNvPr>
              <p:cNvSpPr>
                <a:spLocks noChangeShapeType="1"/>
              </p:cNvSpPr>
              <p:nvPr>
                <p:custDataLst>
                  <p:tags r:id="rId31"/>
                </p:custDataLst>
              </p:nvPr>
            </p:nvSpPr>
            <p:spPr bwMode="auto">
              <a:xfrm>
                <a:off x="2289176" y="4181475"/>
                <a:ext cx="361950" cy="0"/>
              </a:xfrm>
              <a:prstGeom prst="line">
                <a:avLst/>
              </a:prstGeom>
              <a:grpFill/>
              <a:ln w="603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  <p:sp>
            <p:nvSpPr>
              <p:cNvPr id="26" name="Line 9">
                <a:extLst>
                  <a:ext uri="{FF2B5EF4-FFF2-40B4-BE49-F238E27FC236}">
                    <a16:creationId xmlns:a16="http://schemas.microsoft.com/office/drawing/2014/main" id="{1C2B3F35-CA69-291E-5CC7-800025B7FC65}"/>
                  </a:ext>
                </a:extLst>
              </p:cNvPr>
              <p:cNvSpPr>
                <a:spLocks noChangeShapeType="1"/>
              </p:cNvSpPr>
              <p:nvPr>
                <p:custDataLst>
                  <p:tags r:id="rId32"/>
                </p:custDataLst>
              </p:nvPr>
            </p:nvSpPr>
            <p:spPr bwMode="auto">
              <a:xfrm>
                <a:off x="1922463" y="2854325"/>
                <a:ext cx="361950" cy="0"/>
              </a:xfrm>
              <a:prstGeom prst="line">
                <a:avLst/>
              </a:prstGeom>
              <a:grpFill/>
              <a:ln w="47625" cap="flat">
                <a:solidFill>
                  <a:srgbClr val="C00000"/>
                </a:solidFill>
                <a:prstDash val="solid"/>
                <a:miter lim="800000"/>
              </a:ln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sz="1013">
                  <a:solidFill>
                    <a:schemeClr val="bg2"/>
                  </a:solidFill>
                </a:endParaRPr>
              </a:p>
            </p:txBody>
          </p:sp>
        </p:grpSp>
        <p:sp>
          <p:nvSpPr>
            <p:cNvPr id="21" name="TextBox 30">
              <a:extLst>
                <a:ext uri="{FF2B5EF4-FFF2-40B4-BE49-F238E27FC236}">
                  <a16:creationId xmlns:a16="http://schemas.microsoft.com/office/drawing/2014/main" id="{5B529162-2172-2556-4A9B-7276A6BA8A74}"/>
                </a:ext>
              </a:extLst>
            </p:cNvPr>
            <p:cNvSpPr txBox="1"/>
            <p:nvPr>
              <p:custDataLst>
                <p:tags r:id="rId33"/>
              </p:custDataLst>
            </p:nvPr>
          </p:nvSpPr>
          <p:spPr>
            <a:xfrm>
              <a:off x="7439233" y="2489326"/>
              <a:ext cx="2067560" cy="450215"/>
            </a:xfrm>
            <a:prstGeom prst="rect">
              <a:avLst/>
            </a:prstGeom>
            <a:gradFill>
              <a:gsLst>
                <a:gs pos="0">
                  <a:srgbClr val="E30000"/>
                </a:gs>
                <a:gs pos="100000">
                  <a:srgbClr val="760303"/>
                </a:gs>
              </a:gsLst>
              <a:lin scaled="0"/>
            </a:gradFill>
            <a:ln w="1270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zh-CN" sz="1800" b="1">
                  <a:solidFill>
                    <a:schemeClr val="bg1"/>
                  </a:solidFill>
                  <a:latin typeface="宋体" panose="02010600030101010101" pitchFamily="2" charset="-122"/>
                  <a:ea typeface="宋体" panose="02010600030101010101" pitchFamily="2" charset="-122"/>
                  <a:sym typeface="+mn-ea"/>
                </a:rPr>
                <a:t>亲权、亲属权</a:t>
              </a:r>
              <a:endParaRPr lang="zh-CN" altLang="zh-CN" sz="18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22" name="TextBox 30">
              <a:extLst>
                <a:ext uri="{FF2B5EF4-FFF2-40B4-BE49-F238E27FC236}">
                  <a16:creationId xmlns:a16="http://schemas.microsoft.com/office/drawing/2014/main" id="{5B6925B9-6F13-CC7B-EB3F-934E6ADB09D1}"/>
                </a:ext>
              </a:extLst>
            </p:cNvPr>
            <p:cNvSpPr txBox="1"/>
            <p:nvPr>
              <p:custDataLst>
                <p:tags r:id="rId34"/>
              </p:custDataLst>
            </p:nvPr>
          </p:nvSpPr>
          <p:spPr>
            <a:xfrm>
              <a:off x="7439233" y="3096751"/>
              <a:ext cx="1224280" cy="433705"/>
            </a:xfrm>
            <a:prstGeom prst="rect">
              <a:avLst/>
            </a:prstGeom>
            <a:solidFill>
              <a:srgbClr val="FFC000"/>
            </a:solidFill>
            <a:ln w="12700" cap="flat">
              <a:noFill/>
              <a:prstDash val="solid"/>
              <a:miter lim="800000"/>
            </a:ln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buClrTx/>
                <a:buSzTx/>
                <a:buFontTx/>
              </a:pPr>
              <a:r>
                <a:rPr lang="zh-CN" altLang="zh-CN" sz="1800" b="1">
                  <a:latin typeface="宋体" panose="02010600030101010101" pitchFamily="2" charset="-122"/>
                  <a:ea typeface="宋体" panose="02010600030101010101" pitchFamily="2" charset="-122"/>
                  <a:sym typeface="+mn-ea"/>
                </a:rPr>
                <a:t>配偶</a:t>
              </a:r>
              <a:r>
                <a:rPr lang="zh-CN" altLang="zh-CN" sz="1800" b="1">
                  <a:latin typeface="宋体" panose="02010600030101010101" pitchFamily="2" charset="-122"/>
                  <a:ea typeface="宋体" panose="02010600030101010101" pitchFamily="2" charset="-122"/>
                </a:rPr>
                <a:t>权</a:t>
              </a:r>
            </a:p>
          </p:txBody>
        </p:sp>
      </p:grpSp>
    </p:spTree>
  </p:cSld>
  <p:clrMapOvr>
    <a:masterClrMapping/>
  </p:clrMapOvr>
  <p:transition advTm="4401">
    <p:cut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9A73FFE7-BF10-85EE-D5A3-08E608B74549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0" y="126241"/>
            <a:ext cx="914400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婚姻中的家长理短</a:t>
            </a:r>
            <a:endParaRPr lang="en-US" altLang="zh-CN" sz="2400"/>
          </a:p>
          <a:p>
            <a:r>
              <a:rPr lang="zh-CN" altLang="en-US" sz="2400"/>
              <a:t>让我们看看小</a:t>
            </a:r>
            <a:r>
              <a:rPr lang="en-US" altLang="zh-CN" sz="2400"/>
              <a:t>A</a:t>
            </a:r>
            <a:r>
              <a:rPr lang="zh-CN" altLang="en-US" sz="2400"/>
              <a:t>和小</a:t>
            </a:r>
            <a:r>
              <a:rPr lang="en-US" altLang="zh-CN" sz="2400"/>
              <a:t>B</a:t>
            </a:r>
            <a:r>
              <a:rPr lang="zh-CN" altLang="en-US" sz="2400"/>
              <a:t>的婚后生活</a:t>
            </a:r>
            <a:endParaRPr lang="en-US" altLang="zh-CN" sz="2400"/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A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：我年入百万，你收入才几千，辞职回家当“全职太太”，照顾孩子，我在外也放心！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B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：我父母就我一个孩子，我生下的孩子想随我姓。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A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：作为女人，连个家务都做不好，孩子都管不好，你有什么用？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B</a:t>
            </a:r>
            <a:r>
              <a:rPr lang="en-US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: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我都好多年没回娘家过年了，今年春节我想回娘家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如果你是小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A/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小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</a:rPr>
              <a:t>B 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，你会如何处理这些矛盾呢？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90151376"/>
      </p:ext>
    </p:extLst>
  </p:cSld>
  <p:clrMapOvr>
    <a:masterClrMapping/>
  </p:clrMapOvr>
  <p:transition spd="slow">
    <p:comb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>
            <p:custDataLst>
              <p:tags r:id="rId4"/>
            </p:custDataLst>
          </p:nvPr>
        </p:nvSpPr>
        <p:spPr>
          <a:xfrm>
            <a:off x="387667" y="3839981"/>
            <a:ext cx="8152448" cy="1193959"/>
          </a:xfrm>
          <a:prstGeom prst="rect">
            <a:avLst/>
          </a:prstGeom>
          <a:solidFill>
            <a:schemeClr val="bg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 title=""/>
          <p:cNvSpPr txBox="1"/>
          <p:nvPr>
            <p:custDataLst>
              <p:tags r:id="rId5"/>
            </p:custDataLst>
          </p:nvPr>
        </p:nvSpPr>
        <p:spPr>
          <a:xfrm>
            <a:off x="-4314" y="88634"/>
            <a:ext cx="3534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ctr" defTabSz="685800" rtl="0" eaLnBrk="1" latinLnBrk="0" hangingPunct="1">
              <a:defRPr sz="1400" b="1" kern="1200">
                <a:gradFill flip="none" rotWithShape="1">
                  <a:gsLst>
                    <a:gs pos="0">
                      <a:srgbClr val="C00000"/>
                    </a:gs>
                    <a:gs pos="100000">
                      <a:srgbClr val="FF7D7D"/>
                    </a:gs>
                  </a:gsLst>
                  <a:lin ang="16200000" scaled="1"/>
                </a:gradFill>
                <a:latin typeface="+mn-ea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gradFill>
                  <a:gsLst>
                    <a:gs pos="0">
                      <a:srgbClr val="E30000"/>
                    </a:gs>
                    <a:gs pos="100000">
                      <a:srgbClr val="760303"/>
                    </a:gs>
                  </a:gsLst>
                  <a:lin scaled="0"/>
                </a:gradFill>
                <a:latin typeface="方正粗黑宋简体" panose="02000000000000000000" charset="-122"/>
                <a:ea typeface="方正粗黑宋简体" panose="02000000000000000000" charset="-122"/>
              </a:rPr>
              <a:t>一、平等的人身关系 </a:t>
            </a:r>
          </a:p>
        </p:txBody>
      </p:sp>
      <p:sp>
        <p:nvSpPr>
          <p:cNvPr id="41" name="文本框 40" title=""/>
          <p:cNvSpPr txBox="1"/>
          <p:nvPr>
            <p:custDataLst>
              <p:tags r:id="rId6"/>
            </p:custDataLst>
          </p:nvPr>
        </p:nvSpPr>
        <p:spPr>
          <a:xfrm>
            <a:off x="501967" y="4295276"/>
            <a:ext cx="8038148" cy="7386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② 表现：在生活中</a:t>
            </a:r>
            <a:r>
              <a:rPr lang="en-US" altLang="zh-CN" sz="2100" b="1" err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平等行使权利</a:t>
            </a:r>
            <a:r>
              <a:rPr lang="en-US" altLang="zh-CN" sz="2100" b="1" err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100" b="1" err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平等履行义务</a:t>
            </a:r>
            <a:r>
              <a:rPr lang="en-US" altLang="zh-CN" sz="2100" b="1" err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en-US" altLang="zh-CN" sz="2100" b="1" err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共同承担家庭和社会的责任</a:t>
            </a:r>
            <a:endParaRPr lang="en-US" altLang="zh-CN" sz="2100" b="1">
              <a:solidFill>
                <a:srgbClr val="0B10EB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highlight>
                <a:srgbClr val="FFFF00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42" name="文本框 41" title=""/>
          <p:cNvSpPr txBox="1"/>
          <p:nvPr>
            <p:custDataLst>
              <p:tags r:id="rId7"/>
            </p:custDataLst>
          </p:nvPr>
        </p:nvSpPr>
        <p:spPr>
          <a:xfrm>
            <a:off x="387667" y="730545"/>
            <a:ext cx="1914546" cy="461665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kern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1</a:t>
            </a:r>
            <a:r>
              <a:rPr lang="zh-CN" altLang="en-US" sz="2400" b="1" kern="0">
                <a:solidFill>
                  <a:schemeClr val="bg1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、夫妻关系</a:t>
            </a:r>
          </a:p>
        </p:txBody>
      </p:sp>
      <p:sp>
        <p:nvSpPr>
          <p:cNvPr id="43" name="文本框 42" title=""/>
          <p:cNvSpPr txBox="1"/>
          <p:nvPr>
            <p:custDataLst>
              <p:tags r:id="rId8"/>
            </p:custDataLst>
          </p:nvPr>
        </p:nvSpPr>
        <p:spPr>
          <a:xfrm>
            <a:off x="387667" y="1253944"/>
            <a:ext cx="1914546" cy="377190"/>
          </a:xfrm>
          <a:prstGeom prst="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>
              <a:lnSpc>
                <a:spcPts val="2625"/>
              </a:lnSpc>
            </a:pPr>
            <a:r>
              <a:rPr lang="zh-CN" altLang="en-US" sz="225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</a:t>
            </a:r>
            <a:r>
              <a:rPr lang="en-US" altLang="zh-CN" sz="225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1</a:t>
            </a:r>
            <a:r>
              <a:rPr lang="zh-CN" altLang="en-US" sz="225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）确立：</a:t>
            </a:r>
          </a:p>
        </p:txBody>
      </p:sp>
      <p:sp>
        <p:nvSpPr>
          <p:cNvPr id="44" name="文本框 43" title=""/>
          <p:cNvSpPr txBox="1"/>
          <p:nvPr>
            <p:custDataLst>
              <p:tags r:id="rId9"/>
            </p:custDataLst>
          </p:nvPr>
        </p:nvSpPr>
        <p:spPr>
          <a:xfrm>
            <a:off x="953" y="1689220"/>
            <a:ext cx="5890578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1D41D5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   </a:t>
            </a:r>
            <a:r>
              <a:rPr lang="zh-CN" altLang="en-US" sz="210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登记结婚</a:t>
            </a:r>
            <a:r>
              <a:rPr lang="zh-CN" altLang="en-US" sz="210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，意味着男女双方在婚姻中的权利</a:t>
            </a:r>
          </a:p>
          <a:p>
            <a:r>
              <a:rPr lang="zh-CN" altLang="en-US" sz="210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和义务关系正式确立。</a:t>
            </a:r>
          </a:p>
        </p:txBody>
      </p:sp>
      <p:sp>
        <p:nvSpPr>
          <p:cNvPr id="45" name="文本框 44" title=""/>
          <p:cNvSpPr txBox="1"/>
          <p:nvPr>
            <p:custDataLst>
              <p:tags r:id="rId10"/>
            </p:custDataLst>
          </p:nvPr>
        </p:nvSpPr>
        <p:spPr>
          <a:xfrm>
            <a:off x="387667" y="2385673"/>
            <a:ext cx="1914546" cy="369094"/>
          </a:xfrm>
          <a:prstGeom prst="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>
              <a:lnSpc>
                <a:spcPts val="2625"/>
              </a:lnSpc>
            </a:pPr>
            <a:r>
              <a:rPr lang="zh-CN" altLang="en-US" sz="225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（2）内容：</a:t>
            </a:r>
          </a:p>
        </p:txBody>
      </p:sp>
      <p:sp>
        <p:nvSpPr>
          <p:cNvPr id="46" name="文本框 45" title=""/>
          <p:cNvSpPr txBox="1"/>
          <p:nvPr>
            <p:custDataLst>
              <p:tags r:id="rId11"/>
            </p:custDataLst>
          </p:nvPr>
        </p:nvSpPr>
        <p:spPr>
          <a:xfrm>
            <a:off x="488157" y="2846754"/>
            <a:ext cx="6232684" cy="4154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 err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夫妻关系包括夫妻</a:t>
            </a:r>
            <a:r>
              <a:rPr lang="en-US" altLang="zh-CN" sz="2100" b="1" err="1"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人身</a:t>
            </a:r>
            <a:r>
              <a:rPr lang="en-US" altLang="zh-CN" sz="2100" b="1" err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关系和</a:t>
            </a:r>
            <a:r>
              <a:rPr lang="en-US" altLang="zh-CN" sz="2100" b="1" err="1"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财产</a:t>
            </a:r>
            <a:r>
              <a:rPr lang="en-US" altLang="zh-CN" sz="2100" b="1" err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关系。</a:t>
            </a:r>
          </a:p>
        </p:txBody>
      </p:sp>
      <p:sp>
        <p:nvSpPr>
          <p:cNvPr id="47" name="文本框 46" title=""/>
          <p:cNvSpPr txBox="1"/>
          <p:nvPr>
            <p:custDataLst>
              <p:tags r:id="rId12"/>
            </p:custDataLst>
          </p:nvPr>
        </p:nvSpPr>
        <p:spPr>
          <a:xfrm>
            <a:off x="369570" y="3353435"/>
            <a:ext cx="3711111" cy="381000"/>
          </a:xfrm>
          <a:prstGeom prst="rect">
            <a:avLst/>
          </a:prstGeom>
          <a:noFill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>
              <a:lnSpc>
                <a:spcPts val="2625"/>
              </a:lnSpc>
            </a:pPr>
            <a:r>
              <a:rPr lang="zh-CN" altLang="en-US" sz="2250" b="1">
                <a:solidFill>
                  <a:prstClr val="black"/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（3）核心： </a:t>
            </a:r>
            <a:r>
              <a:rPr lang="zh-CN" altLang="en-US" sz="225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（背诵点</a:t>
            </a:r>
            <a:r>
              <a:rPr lang="en-US" altLang="zh-CN" sz="225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1</a:t>
            </a:r>
            <a:r>
              <a:rPr lang="zh-CN" altLang="en-US" sz="225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）</a:t>
            </a:r>
            <a:endParaRPr lang="zh-CN" altLang="en-US" sz="2250" b="1">
              <a:solidFill>
                <a:srgbClr val="0B10EB"/>
              </a:solidFill>
              <a:highlight>
                <a:srgbClr val="FFFF00"/>
              </a:highlight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ea"/>
            </a:endParaRPr>
          </a:p>
        </p:txBody>
      </p:sp>
      <p:sp>
        <p:nvSpPr>
          <p:cNvPr id="48" name="文本框 47" title=""/>
          <p:cNvSpPr txBox="1"/>
          <p:nvPr>
            <p:custDataLst>
              <p:tags r:id="rId13"/>
            </p:custDataLst>
          </p:nvPr>
        </p:nvSpPr>
        <p:spPr>
          <a:xfrm>
            <a:off x="488442" y="3839981"/>
            <a:ext cx="7724299" cy="4154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① 地位：</a:t>
            </a:r>
            <a:r>
              <a:rPr lang="en-US" altLang="zh-CN" sz="2100" b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</a:t>
            </a:r>
            <a:r>
              <a:rPr lang="en-US" altLang="zh-CN" sz="2100" b="1"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夫妻在婚姻家庭中地位平等</a:t>
            </a:r>
            <a:r>
              <a:rPr lang="en-US" altLang="zh-CN" sz="2100" b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”是夫妻关系的</a:t>
            </a:r>
            <a:r>
              <a:rPr lang="en-US" altLang="zh-CN" sz="2100" b="1">
                <a:solidFill>
                  <a:srgbClr val="FF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核心</a:t>
            </a:r>
            <a:r>
              <a:rPr lang="en-US" altLang="zh-CN" sz="2100" b="1">
                <a:solidFill>
                  <a:srgbClr val="0B10EB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。</a:t>
            </a:r>
          </a:p>
        </p:txBody>
      </p:sp>
      <p:sp>
        <p:nvSpPr>
          <p:cNvPr id="49" name="文本框 48" title=""/>
          <p:cNvSpPr txBox="1"/>
          <p:nvPr>
            <p:custDataLst>
              <p:tags r:id="rId14"/>
            </p:custDataLst>
          </p:nvPr>
        </p:nvSpPr>
        <p:spPr>
          <a:xfrm>
            <a:off x="2409866" y="630502"/>
            <a:ext cx="6734134" cy="9906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>
            <a:solidFill>
              <a:srgbClr val="4471C4"/>
            </a:solidFill>
            <a:prstDash val="lgDashDotDot"/>
            <a:miter/>
          </a:ln>
        </p:spPr>
        <p:txBody>
          <a:bodyPr vert="horz" wrap="square" lIns="68562" tIns="34281" rIns="68562" bIns="34281" anchor="ctr" anchorCtr="0">
            <a:spAutoFit/>
          </a:bodyPr>
          <a:lstStyle>
            <a:defPPr>
              <a:defRPr lang="zh-CN"/>
            </a:defPPr>
            <a:lvl1pPr marL="0" algn="l" defTabSz="51435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tabLst>
                <a:tab pos="1971040"/>
              </a:tabLst>
              <a:defRPr sz="135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楷体" panose="02010609060101010101" pitchFamily="49" charset="-122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86080">
              <a:lnSpc>
                <a:spcPct val="100000"/>
              </a:lnSpc>
              <a:tabLst>
                <a:tab pos="1478280"/>
              </a:tabLst>
            </a:pPr>
            <a:r>
              <a:rPr lang="zh-CN" altLang="en-US" sz="2000" b="1">
                <a:solidFill>
                  <a:srgbClr val="0B10EB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rPr>
              <a:t>注意：</a:t>
            </a:r>
            <a:r>
              <a:rPr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平等不是均等</a:t>
            </a:r>
            <a:r>
              <a:rPr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，夫妻在家庭中地位平等，</a:t>
            </a:r>
            <a:r>
              <a:rPr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并非</a:t>
            </a:r>
            <a:r>
              <a:rPr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指夫妻在家庭关系中的</a:t>
            </a:r>
            <a:r>
              <a:rPr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权利义务一一对等</a:t>
            </a:r>
            <a:r>
              <a:rPr sz="20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。夫妻平等需要考虑男女在生理上的差异，合理分工，共同承担家庭责任。</a:t>
            </a:r>
            <a:endParaRPr lang="zh-CN" altLang="en-US" sz="20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3" name="Picture 14" title=""/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1530" y="1623695"/>
            <a:ext cx="3252470" cy="221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6" title=""/>
          <p:cNvSpPr txBox="1"/>
          <p:nvPr>
            <p:custDataLst>
              <p:tags r:id="rId4"/>
            </p:custDataLst>
          </p:nvPr>
        </p:nvSpPr>
        <p:spPr>
          <a:xfrm>
            <a:off x="137615" y="761702"/>
            <a:ext cx="8690155" cy="312420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</a:t>
            </a: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夫妻人身关系的平等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强调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双方的</a:t>
            </a:r>
            <a:r>
              <a:rPr lang="zh-CN" altLang="en-US" sz="2100" b="1" u="sng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人格独立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。</a:t>
            </a:r>
          </a:p>
          <a:p>
            <a:pPr inden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None/>
            </a:pP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（2）人身关系平等的表现：</a:t>
            </a:r>
          </a:p>
          <a:p>
            <a:pPr marL="514350" indent="-51435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+mj-ea"/>
              <a:buAutoNum type="circleNumDbPlain"/>
            </a:pP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夫妻双方都有各自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使用自己姓名的权利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</a:p>
          <a:p>
            <a:pPr inden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+mj-ea"/>
              <a:buNone/>
            </a:pPr>
            <a:r>
              <a:rPr lang="en-US" altLang="zh-CN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（</a:t>
            </a:r>
            <a:r>
              <a:rPr lang="zh-CN" altLang="en-US" sz="2100" b="1" u="sng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人格独立的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重要体现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）</a:t>
            </a:r>
          </a:p>
          <a:p>
            <a:pPr inden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+mj-ea"/>
              <a:buNone/>
            </a:pPr>
            <a:r>
              <a:rPr lang="zh-CN" altLang="en-US" sz="2100" b="1">
                <a:latin typeface="Calibri" panose="020f0502020204030204" pitchFamily="34" charset="0"/>
                <a:ea typeface="黑体" panose="02010609060101010101" charset="-122"/>
                <a:cs typeface="黑体" panose="02010609060101010101" charset="-122"/>
              </a:rPr>
              <a:t>②</a:t>
            </a:r>
            <a:r>
              <a:rPr lang="en-US" altLang="zh-CN" sz="2100" b="1">
                <a:latin typeface="Calibri" panose="020f0502020204030204" pitchFamily="34" charset="0"/>
                <a:ea typeface="黑体" panose="02010609060101010101" charset="-122"/>
                <a:cs typeface="黑体" panose="02010609060101010101" charset="-122"/>
              </a:rPr>
              <a:t>   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双方所生子女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可以随父姓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可以随母姓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。</a:t>
            </a:r>
            <a:endParaRPr lang="en-US" altLang="zh-CN" sz="21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</a:t>
            </a: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）</a:t>
            </a:r>
            <a:r>
              <a:rPr lang="zh-CN" altLang="en-US" sz="21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家庭地位平等的重要标志</a:t>
            </a: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：</a:t>
            </a:r>
          </a:p>
          <a:p>
            <a:pPr>
              <a:lnSpc>
                <a:spcPct val="150000"/>
              </a:lnSpc>
            </a:pPr>
            <a:r>
              <a:rPr lang="zh-CN" altLang="en-US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1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夫妻双方均有参加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生产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工作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、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学习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和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社会活动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的自由。</a:t>
            </a:r>
            <a:endParaRPr lang="zh-CN" altLang="en-US" sz="21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8" name="文本框 8" title=""/>
          <p:cNvSpPr txBox="1"/>
          <p:nvPr>
            <p:custDataLst>
              <p:tags r:id="rId5"/>
            </p:custDataLst>
          </p:nvPr>
        </p:nvSpPr>
        <p:spPr>
          <a:xfrm>
            <a:off x="207010" y="4052587"/>
            <a:ext cx="8680155" cy="810260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95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【注】：</a:t>
            </a:r>
            <a:r>
              <a:rPr lang="zh-CN" altLang="en-US" sz="1950" b="1">
                <a:latin typeface="微软雅黑" panose="020b0503020204020204" pitchFamily="34" charset="-122"/>
                <a:ea typeface="微软雅黑" panose="020b0503020204020204" pitchFamily="34" charset="-122"/>
              </a:rPr>
              <a:t>父母作为未成年子女的监护人，在子女姓名的问题上享有</a:t>
            </a:r>
            <a:r>
              <a:rPr lang="zh-CN" altLang="en-US" sz="1950" b="1">
                <a:solidFill>
                  <a:srgbClr val="0000FF"/>
                </a:solidFill>
                <a:uFill>
                  <a:solidFill>
                    <a:srgbClr val="00B05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</a:rPr>
              <a:t>平等</a:t>
            </a:r>
            <a:r>
              <a:rPr lang="zh-CN" altLang="en-US" sz="1950" b="1">
                <a:latin typeface="微软雅黑" panose="020b0503020204020204" pitchFamily="34" charset="-122"/>
                <a:ea typeface="微软雅黑" panose="020b0503020204020204" pitchFamily="34" charset="-122"/>
              </a:rPr>
              <a:t>的权利；任何一方</a:t>
            </a:r>
            <a:r>
              <a:rPr lang="zh-CN" altLang="en-US" sz="1950" b="1">
                <a:solidFill>
                  <a:srgbClr val="0000FF"/>
                </a:solidFill>
                <a:uFill>
                  <a:solidFill>
                    <a:srgbClr val="00B05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</a:rPr>
              <a:t>变更</a:t>
            </a:r>
            <a:r>
              <a:rPr lang="zh-CN" altLang="en-US" sz="1950" b="1">
                <a:latin typeface="微软雅黑" panose="020b0503020204020204" pitchFamily="34" charset="-122"/>
                <a:ea typeface="微软雅黑" panose="020b0503020204020204" pitchFamily="34" charset="-122"/>
              </a:rPr>
              <a:t>子女的姓名时，都要</a:t>
            </a:r>
            <a:r>
              <a:rPr lang="zh-CN" altLang="en-US" sz="1950" b="1">
                <a:solidFill>
                  <a:srgbClr val="0000FF"/>
                </a:solidFill>
                <a:uFill>
                  <a:solidFill>
                    <a:srgbClr val="00B05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</a:rPr>
              <a:t>征得对方同意</a:t>
            </a:r>
            <a:r>
              <a:rPr lang="zh-CN" altLang="en-US" sz="1950" b="1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207010" y="181610"/>
            <a:ext cx="5258918" cy="48218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  <a:spcAft>
                <a:spcPts val="600"/>
              </a:spcAf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夫妻人身关系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的平等</a:t>
            </a:r>
            <a:r>
              <a:rPr lang="zh-CN" altLang="en-US" sz="24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（背诵点</a:t>
            </a:r>
            <a:r>
              <a:rPr lang="en-US" altLang="zh-CN" sz="24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2</a:t>
            </a:r>
            <a:r>
              <a:rPr lang="zh-CN" altLang="en-US" sz="24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）</a:t>
            </a:r>
            <a:r>
              <a:rPr lang="zh-CN" alt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</a:p>
        </p:txBody>
      </p:sp>
      <p:pic>
        <p:nvPicPr>
          <p:cNvPr id="102" name="图片 101" title="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674995" y="1166703"/>
            <a:ext cx="3152775" cy="218948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 title=""/>
          <p:cNvGrpSpPr/>
          <p:nvPr>
            <p:custDataLst>
              <p:tags r:id="rId4"/>
            </p:custDataLst>
          </p:nvPr>
        </p:nvGrpSpPr>
        <p:grpSpPr>
          <a:xfrm>
            <a:off x="271462" y="924878"/>
            <a:ext cx="726758" cy="3276600"/>
            <a:chOff x="570" y="665"/>
            <a:chExt cx="1526" cy="6880"/>
          </a:xfrm>
        </p:grpSpPr>
        <p:sp>
          <p:nvSpPr>
            <p:cNvPr id="19458" name="Text Box 3"/>
            <p:cNvSpPr/>
            <p:nvPr>
              <p:custDataLst>
                <p:tags r:id="rId5"/>
              </p:custDataLst>
            </p:nvPr>
          </p:nvSpPr>
          <p:spPr>
            <a:xfrm>
              <a:off x="570" y="1997"/>
              <a:ext cx="1020" cy="4265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100" b="1">
                  <a:ea typeface="黑体" panose="02010609060101010101" charset="-122"/>
                </a:rPr>
                <a:t>夫妻人身关系</a:t>
              </a:r>
            </a:p>
          </p:txBody>
        </p:sp>
        <p:sp>
          <p:nvSpPr>
            <p:cNvPr id="19459" name="AutoShape 4"/>
            <p:cNvSpPr/>
            <p:nvPr>
              <p:custDataLst>
                <p:tags r:id="rId6"/>
              </p:custDataLst>
            </p:nvPr>
          </p:nvSpPr>
          <p:spPr>
            <a:xfrm>
              <a:off x="1349" y="665"/>
              <a:ext cx="747" cy="6880"/>
            </a:xfrm>
            <a:prstGeom prst="leftBrace">
              <a:avLst>
                <a:gd name="adj1" fmla="val 71624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zh-CN" altLang="en-US" sz="2100">
                <a:ea typeface="微软雅黑" panose="020b0503020204020204" pitchFamily="34" charset="-122"/>
              </a:endParaRPr>
            </a:p>
          </p:txBody>
        </p:sp>
      </p:grpSp>
      <p:sp>
        <p:nvSpPr>
          <p:cNvPr id="19460" name="Text Box 10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98220" y="808030"/>
            <a:ext cx="3837623" cy="354719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80000"/>
              </a:lnSpc>
              <a:spcBef>
                <a:spcPct val="50000"/>
              </a:spcBef>
            </a:pPr>
            <a:r>
              <a:rPr lang="zh-CN" altLang="en-US" sz="2100" b="1"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</a:rPr>
              <a:t>夫妻的姓名权</a:t>
            </a:r>
            <a:r>
              <a:rPr lang="en-US" altLang="zh-CN" sz="2100" b="1"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</a:rPr>
              <a:t>\</a:t>
            </a:r>
            <a:r>
              <a:rPr lang="zh-CN" altLang="en-US" sz="2100" b="1"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</a:rPr>
              <a:t>冠姓权</a:t>
            </a:r>
          </a:p>
          <a:p>
            <a:pPr eaLnBrk="1" hangingPunct="1">
              <a:lnSpc>
                <a:spcPct val="180000"/>
              </a:lnSpc>
              <a:spcBef>
                <a:spcPct val="50000"/>
              </a:spcBef>
            </a:pPr>
            <a:r>
              <a:rPr lang="zh-CN" altLang="en-US" sz="2100" b="1"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</a:rPr>
              <a:t>夫妻人身自由权</a:t>
            </a:r>
            <a:endParaRPr lang="zh-CN" altLang="en-US" sz="2100" b="1"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80000"/>
              </a:lnSpc>
              <a:spcBef>
                <a:spcPct val="50000"/>
              </a:spcBef>
            </a:pPr>
            <a:r>
              <a:rPr lang="zh-CN" altLang="en-US" sz="2100" b="1">
                <a:latin typeface="黑体" panose="02010609060101010101" charset="-122"/>
                <a:ea typeface="黑体" panose="02010609060101010101" charset="-122"/>
              </a:rPr>
              <a:t>夫妻住所选择权</a:t>
            </a:r>
            <a:endParaRPr lang="en-US" altLang="zh-CN" sz="2100" b="1"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80000"/>
              </a:lnSpc>
              <a:spcBef>
                <a:spcPct val="50000"/>
              </a:spcBef>
            </a:pPr>
            <a:r>
              <a:rPr lang="zh-CN" altLang="en-US" sz="2100" b="1">
                <a:latin typeface="黑体" panose="02010609060101010101" charset="-122"/>
                <a:ea typeface="黑体" panose="02010609060101010101" charset="-122"/>
              </a:rPr>
              <a:t>夫妻的生育权</a:t>
            </a:r>
            <a:endParaRPr lang="en-US" altLang="zh-CN" sz="2100" b="1">
              <a:latin typeface="黑体" panose="02010609060101010101" charset="-122"/>
              <a:ea typeface="黑体" panose="02010609060101010101" charset="-122"/>
            </a:endParaRPr>
          </a:p>
          <a:p>
            <a:pPr eaLnBrk="1" hangingPunct="1">
              <a:lnSpc>
                <a:spcPct val="180000"/>
              </a:lnSpc>
              <a:spcBef>
                <a:spcPct val="50000"/>
              </a:spcBef>
            </a:pPr>
            <a:r>
              <a:rPr lang="zh-CN" altLang="en-US" sz="2100" b="1">
                <a:latin typeface="黑体" panose="02010609060101010101" charset="-122"/>
                <a:ea typeface="黑体" panose="02010609060101010101" charset="-122"/>
              </a:rPr>
              <a:t>夫妻双方地位平等和独立</a:t>
            </a:r>
            <a:endParaRPr lang="en-US" altLang="zh-CN" sz="21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9464" name="矩形 14" title=""/>
          <p:cNvSpPr/>
          <p:nvPr>
            <p:custDataLst>
              <p:tags r:id="rId8"/>
            </p:custDataLst>
          </p:nvPr>
        </p:nvSpPr>
        <p:spPr>
          <a:xfrm>
            <a:off x="3097780" y="2356275"/>
            <a:ext cx="5527745" cy="738664"/>
          </a:xfrm>
          <a:prstGeom prst="rect">
            <a:avLst/>
          </a:prstGeom>
          <a:noFill/>
          <a:ln>
            <a:solidFill>
              <a:srgbClr val="C00000"/>
            </a:solidFill>
            <a:prstDash val="dashDot"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婚后夫妻共同生活的住所的选择，应由夫妻双方自愿约定。</a:t>
            </a:r>
          </a:p>
        </p:txBody>
      </p:sp>
      <p:sp>
        <p:nvSpPr>
          <p:cNvPr id="19465" name="矩形 15" title=""/>
          <p:cNvSpPr/>
          <p:nvPr>
            <p:custDataLst>
              <p:tags r:id="rId9"/>
            </p:custDataLst>
          </p:nvPr>
        </p:nvSpPr>
        <p:spPr>
          <a:xfrm>
            <a:off x="3076131" y="3218257"/>
            <a:ext cx="2893741" cy="415498"/>
          </a:xfrm>
          <a:prstGeom prst="rect">
            <a:avLst/>
          </a:prstGeom>
          <a:noFill/>
          <a:ln>
            <a:solidFill>
              <a:srgbClr val="C00000"/>
            </a:solidFill>
            <a:prstDash val="dashDot"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夫妻双方</a:t>
            </a:r>
            <a:r>
              <a:rPr lang="zh-CN" altLang="en-US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协商决定</a:t>
            </a:r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生育</a:t>
            </a:r>
          </a:p>
        </p:txBody>
      </p:sp>
      <p:sp>
        <p:nvSpPr>
          <p:cNvPr id="19466" name="Rectangle 11" title=""/>
          <p:cNvSpPr/>
          <p:nvPr>
            <p:custDataLst>
              <p:tags r:id="rId10"/>
            </p:custDataLst>
          </p:nvPr>
        </p:nvSpPr>
        <p:spPr>
          <a:xfrm>
            <a:off x="4132314" y="3712629"/>
            <a:ext cx="4698245" cy="738664"/>
          </a:xfrm>
          <a:prstGeom prst="rect">
            <a:avLst/>
          </a:prstGeom>
          <a:noFill/>
          <a:ln>
            <a:solidFill>
              <a:srgbClr val="C00000"/>
            </a:solidFill>
            <a:prstDash val="dashDot"/>
            <a:miter lim="800000"/>
          </a:ln>
        </p:spPr>
        <p:txBody>
          <a:bodyPr wrap="square" anchor="ctr" anchorCtr="0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夫妻双方在婚姻家庭</a:t>
            </a:r>
            <a:r>
              <a:rPr sz="2100" b="1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各方面</a:t>
            </a:r>
            <a:r>
              <a:rPr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平等享有权利，承担义务，互不隶属和支配。</a:t>
            </a:r>
          </a:p>
        </p:txBody>
      </p:sp>
      <p:sp>
        <p:nvSpPr>
          <p:cNvPr id="40" name="文本框 39" title=""/>
          <p:cNvSpPr txBox="1"/>
          <p:nvPr>
            <p:custDataLst>
              <p:tags r:id="rId11"/>
            </p:custDataLst>
          </p:nvPr>
        </p:nvSpPr>
        <p:spPr>
          <a:xfrm>
            <a:off x="1838227" y="165995"/>
            <a:ext cx="5319375" cy="415498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21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lt"/>
              </a:rPr>
              <a:t>【知识拓展】：夫妻平等的人身关系</a:t>
            </a:r>
          </a:p>
        </p:txBody>
      </p:sp>
      <p:sp>
        <p:nvSpPr>
          <p:cNvPr id="19462" name="矩形 10" title=""/>
          <p:cNvSpPr/>
          <p:nvPr>
            <p:custDataLst>
              <p:tags r:id="rId12"/>
            </p:custDataLst>
          </p:nvPr>
        </p:nvSpPr>
        <p:spPr>
          <a:xfrm>
            <a:off x="3717564" y="732741"/>
            <a:ext cx="4907962" cy="738664"/>
          </a:xfrm>
          <a:prstGeom prst="rect">
            <a:avLst/>
          </a:prstGeom>
          <a:noFill/>
          <a:ln>
            <a:solidFill>
              <a:srgbClr val="C00000"/>
            </a:solidFill>
            <a:prstDash val="dashDot"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夫妻双方</a:t>
            </a:r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各自使用自己姓名的权利，</a:t>
            </a:r>
            <a:endParaRPr lang="en-US" altLang="zh-CN" sz="21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/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双方所生子女的姓氏由父母协商确定。</a:t>
            </a:r>
          </a:p>
        </p:txBody>
      </p:sp>
      <p:sp>
        <p:nvSpPr>
          <p:cNvPr id="19463" name="矩形 12" title=""/>
          <p:cNvSpPr/>
          <p:nvPr>
            <p:custDataLst>
              <p:tags r:id="rId13"/>
            </p:custDataLst>
          </p:nvPr>
        </p:nvSpPr>
        <p:spPr>
          <a:xfrm>
            <a:off x="3097780" y="1533064"/>
            <a:ext cx="5527745" cy="738664"/>
          </a:xfrm>
          <a:prstGeom prst="rect">
            <a:avLst/>
          </a:prstGeom>
          <a:noFill/>
          <a:ln>
            <a:solidFill>
              <a:srgbClr val="C00000"/>
            </a:solidFill>
            <a:prstDash val="dashDot"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zh-CN" sz="21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夫妻双方均有参加生产、工作、学习和社会活动的自由</a:t>
            </a: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3"/>
            </p:custDataLst>
          </p:nvPr>
        </p:nvSpPr>
        <p:spPr>
          <a:xfrm>
            <a:off x="260985" y="996085"/>
            <a:ext cx="8711365" cy="132969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4</a:t>
            </a: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）夫妻人身关系平等的意义：</a:t>
            </a:r>
            <a:endParaRPr lang="en-US" altLang="zh-CN" sz="21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黑体" panose="02010609060101010101" charset="-122"/>
              <a:ea typeface="黑体" panose="02010609060101010101" charset="-122"/>
              <a:cs typeface="微软雅黑" panose="020b0503020204020204" pitchFamily="34" charset="-122"/>
              <a:sym typeface="+mn-ea"/>
            </a:endParaRPr>
          </a:p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   只有夫妻双方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自由平等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、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相互欣赏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、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互谅互让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，成就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美满婚姻</a:t>
            </a:r>
            <a:r>
              <a:rPr lang="zh-CN" altLang="en-US" sz="2100" b="1"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，构建</a:t>
            </a:r>
            <a:r>
              <a:rPr lang="zh-CN" altLang="en-US" sz="2100" b="1" u="heavy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和谐家庭</a:t>
            </a:r>
            <a:r>
              <a:rPr lang="zh-CN" altLang="en-US" sz="2100" b="1">
                <a:solidFill>
                  <a:srgbClr val="FF0000"/>
                </a:solidFill>
                <a:uFill>
                  <a:solidFill>
                    <a:srgbClr val="7030A0"/>
                  </a:solidFill>
                </a:u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。</a:t>
            </a:r>
            <a:endParaRPr lang="zh-CN" altLang="en-US" sz="2100" b="1">
              <a:latin typeface="黑体" panose="02010609060101010101" charset="-122"/>
              <a:ea typeface="黑体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5" name="图片 11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5F5F5">
                  <a:alpha val="100000"/>
                </a:srgbClr>
              </a:clrFrom>
              <a:clrTo>
                <a:srgbClr val="F5F5F5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464691" y="2571750"/>
            <a:ext cx="2753972" cy="218234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6463" y="2621280"/>
            <a:ext cx="2633316" cy="2132809"/>
          </a:xfrm>
          <a:prstGeom prst="rect">
            <a:avLst/>
          </a:prstGeom>
        </p:spPr>
      </p:pic>
      <p:pic>
        <p:nvPicPr>
          <p:cNvPr id="9" name="图片 8" title="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407579" y="2542541"/>
            <a:ext cx="2416969" cy="229028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矩形 9" title=""/>
          <p:cNvSpPr/>
          <p:nvPr>
            <p:custDataLst>
              <p:tags r:id="rId10"/>
            </p:custDataLst>
          </p:nvPr>
        </p:nvSpPr>
        <p:spPr>
          <a:xfrm>
            <a:off x="262255" y="282575"/>
            <a:ext cx="3343910" cy="49720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10000"/>
              </a:lnSpc>
              <a:spcAft>
                <a:spcPts val="600"/>
              </a:spcAft>
            </a:pPr>
            <a:r>
              <a:rPr lang="en-US"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夫妻人身关系的平等 </a:t>
            </a:r>
          </a:p>
        </p:txBody>
      </p:sp>
    </p:spTree>
    <p:custDataLst>
      <p:tags r:id="rId11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9A73FFE7-BF10-85EE-D5A3-08E608B74549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0" y="255895"/>
            <a:ext cx="9144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/>
              <a:t>婚姻中的家长理短</a:t>
            </a:r>
            <a:endParaRPr lang="en-US" altLang="zh-CN" sz="2400"/>
          </a:p>
          <a:p>
            <a:r>
              <a:rPr lang="zh-CN" altLang="en-US" sz="2400"/>
              <a:t>让我们看看小</a:t>
            </a:r>
            <a:r>
              <a:rPr lang="en-US" altLang="zh-CN" sz="2400"/>
              <a:t>A</a:t>
            </a:r>
            <a:r>
              <a:rPr lang="zh-CN" altLang="en-US" sz="2400"/>
              <a:t>和小</a:t>
            </a:r>
            <a:r>
              <a:rPr lang="en-US" altLang="zh-CN" sz="2400"/>
              <a:t>B</a:t>
            </a:r>
            <a:r>
              <a:rPr lang="zh-CN" altLang="en-US" sz="2400"/>
              <a:t>的婚后生活</a:t>
            </a:r>
            <a:endParaRPr lang="en-US" altLang="zh-CN" sz="2400"/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A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：这是我自己的工资存的私房钱，我借给我姐姐，不需要你同意！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B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：我已经嫁给你了，你家的房子理应有我的份，我要在房产证上加名！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小</a:t>
            </a:r>
            <a:r>
              <a:rPr lang="en-US" altLang="zh-CN" sz="2800" b="1">
                <a:solidFill>
                  <a:srgbClr val="0000F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A</a:t>
            </a:r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：这是你瞒着我在外面借的钱，我不会帮你还的！</a:t>
            </a:r>
            <a:endParaRPr lang="en-US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spcBef>
                <a:spcPct val="50000"/>
              </a:spcBef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</a:rPr>
              <a:t>如果你觉得他们说得有道理吗？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19588804"/>
      </p:ext>
    </p:extLst>
  </p:cSld>
  <p:clrMapOvr>
    <a:masterClrMapping/>
  </p:clrMapOvr>
  <p:transition spd="slow">
    <p:comb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26" title=""/>
          <p:cNvSpPr txBox="1"/>
          <p:nvPr>
            <p:custDataLst>
              <p:tags r:id="rId3"/>
            </p:custDataLst>
          </p:nvPr>
        </p:nvSpPr>
        <p:spPr>
          <a:xfrm>
            <a:off x="142696" y="2367"/>
            <a:ext cx="351932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/>
            <a:r>
              <a:rPr lang="zh-CN" altLang="en-US" sz="2700">
                <a:latin typeface="华文新魏" panose="02010800040101010101" pitchFamily="2" charset="-122"/>
                <a:ea typeface="华文新魏" panose="02010800040101010101" pitchFamily="2" charset="-122"/>
                <a:cs typeface="Arial"/>
              </a:rPr>
              <a:t>二、平等的财产关系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216113" y="969073"/>
            <a:ext cx="8711365" cy="270319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1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）特点：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夫妻财产关系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与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夫妻人身关系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密不可分。</a:t>
            </a:r>
          </a:p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（</a:t>
            </a:r>
            <a:r>
              <a:rPr lang="en-US" altLang="zh-CN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2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）内容：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主要涉及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夫妻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共同财产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和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夫妻一方的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个人财产</a:t>
            </a:r>
            <a:r>
              <a:rPr lang="zh-CN" altLang="en-US" sz="2100" b="1">
                <a:solidFill>
                  <a:srgbClr val="EE2222">
                    <a:lumMod val="50000"/>
                  </a:srgbClr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。</a:t>
            </a:r>
          </a:p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（</a:t>
            </a:r>
            <a:r>
              <a:rPr lang="en-US" altLang="zh-CN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3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）财产制度：</a:t>
            </a:r>
            <a:r>
              <a:rPr lang="zh-CN" altLang="en-US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 （背诵点</a:t>
            </a:r>
            <a:r>
              <a:rPr lang="en-US" altLang="zh-CN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3 </a:t>
            </a:r>
            <a:r>
              <a:rPr lang="zh-CN" altLang="en-US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）</a:t>
            </a:r>
            <a:endParaRPr lang="en-US" altLang="zh-CN" sz="21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pitchFamily="34" charset="-122"/>
              <a:sym typeface="+mn-ea"/>
            </a:endParaRPr>
          </a:p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   夫妻双方可以</a:t>
            </a:r>
            <a:r>
              <a:rPr lang="zh-CN" altLang="en-US" sz="2100" b="1">
                <a:solidFill>
                  <a:srgbClr val="FF0000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约定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共同财产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和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个人财产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的范围，（</a:t>
            </a:r>
            <a:r>
              <a:rPr lang="zh-CN" altLang="en-US" sz="2100" b="1">
                <a:solidFill>
                  <a:srgbClr val="000000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约定财产制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</a:t>
            </a:r>
          </a:p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  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没有约定的，按照法律法规处理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。（</a:t>
            </a:r>
            <a:r>
              <a:rPr lang="zh-CN" altLang="en-US" sz="2100" b="1">
                <a:solidFill>
                  <a:srgbClr val="000000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法定财产制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</a:t>
            </a:r>
          </a:p>
          <a:p>
            <a:pPr defTabSz="342900">
              <a:lnSpc>
                <a:spcPct val="120000"/>
              </a:lnSpc>
              <a:spcAft>
                <a:spcPts val="450"/>
              </a:spcAft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altLang="zh-CN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   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夫妻双方在处理夫妻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共同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财产上的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权利平等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。（</a:t>
            </a:r>
            <a:r>
              <a:rPr lang="zh-CN" altLang="en-US" sz="2100" b="1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平等处理权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34" charset="-122"/>
                <a:sym typeface="+mn-ea"/>
              </a:rPr>
              <a:t>）</a:t>
            </a:r>
          </a:p>
        </p:txBody>
      </p:sp>
      <p:sp>
        <p:nvSpPr>
          <p:cNvPr id="5" name="TextBox 9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13772" y="3761725"/>
            <a:ext cx="8713705" cy="1252855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14350">
              <a:lnSpc>
                <a:spcPct val="120000"/>
              </a:lnSpc>
            </a:pPr>
            <a:r>
              <a:rPr lang="zh-CN" altLang="en-US" sz="21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华文中宋" pitchFamily="2" charset="-122"/>
                <a:ea typeface="华文中宋" pitchFamily="2" charset="-122"/>
                <a:cs typeface="楷体" panose="02010609060101010101" pitchFamily="49" charset="-122"/>
              </a:rPr>
              <a:t>注意：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夫妻财产</a:t>
            </a: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和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夫妻共同财产</a:t>
            </a: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是两个概念，</a:t>
            </a:r>
            <a:r>
              <a:rPr lang="zh-CN" altLang="zh-CN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夫妻财产</a:t>
            </a: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包括</a:t>
            </a:r>
            <a:r>
              <a:rPr lang="zh-CN" altLang="zh-CN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夫妻</a:t>
            </a:r>
            <a:r>
              <a:rPr lang="zh-CN" altLang="zh-CN" sz="21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共同财产</a:t>
            </a:r>
            <a:r>
              <a:rPr lang="zh-CN" altLang="zh-CN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和夫妻</a:t>
            </a:r>
            <a:r>
              <a:rPr lang="zh-CN" altLang="zh-CN" sz="2100" b="1" u="sng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个人财产</a:t>
            </a:r>
            <a:r>
              <a:rPr lang="zh-CN" altLang="zh-CN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。</a:t>
            </a:r>
          </a:p>
          <a:p>
            <a:pPr defTabSz="514350">
              <a:lnSpc>
                <a:spcPct val="120000"/>
              </a:lnSpc>
            </a:pP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夫妻财产关系还包括：</a:t>
            </a:r>
            <a:r>
              <a:rPr lang="zh-CN" altLang="en-US" sz="21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相互扶养、相互继承</a:t>
            </a:r>
            <a:r>
              <a:rPr lang="zh-CN" altLang="en-US" sz="21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等线"/>
                <a:ea typeface="等线" panose="02010600030101010101" charset="-122"/>
                <a:cs typeface="楷体" panose="02010609060101010101" pitchFamily="49" charset="-122"/>
              </a:rPr>
              <a:t>的关系</a:t>
            </a:r>
          </a:p>
        </p:txBody>
      </p:sp>
      <p:sp>
        <p:nvSpPr>
          <p:cNvPr id="3" name="矩形 2" title=""/>
          <p:cNvSpPr/>
          <p:nvPr>
            <p:custDataLst>
              <p:tags r:id="rId6"/>
            </p:custDataLst>
          </p:nvPr>
        </p:nvSpPr>
        <p:spPr>
          <a:xfrm>
            <a:off x="230106" y="482902"/>
            <a:ext cx="2449195" cy="414020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/>
            <a:r>
              <a:rPr lang="en-US" altLang="zh-CN" sz="21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 </a:t>
            </a:r>
            <a:r>
              <a:rPr lang="zh-CN" altLang="en-US" sz="21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夫妻财产关系： </a:t>
            </a:r>
            <a:endParaRPr lang="zh-CN" altLang="en-US">
              <a:solidFill>
                <a:srgbClr val="FFFFFF"/>
              </a:solidFill>
              <a:latin typeface="HarmonyOS Sans SC"/>
              <a:cs typeface="Arial"/>
            </a:endParaRPr>
          </a:p>
        </p:txBody>
      </p:sp>
      <p:pic>
        <p:nvPicPr>
          <p:cNvPr id="103" name="图片 102" title="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6499225" y="0"/>
            <a:ext cx="2588260" cy="142367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1" name="文本框 100" title=""/>
          <p:cNvSpPr txBox="1"/>
          <p:nvPr>
            <p:custDataLst>
              <p:tags r:id="rId3"/>
            </p:custDataLst>
          </p:nvPr>
        </p:nvSpPr>
        <p:spPr>
          <a:xfrm>
            <a:off x="161449" y="366078"/>
            <a:ext cx="8761095" cy="24892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婚后，王某用婚前个人积蓄50万元投资理财，获利11万元，另外王某展览其画作取得报酬30万元。徐某将婚后从其父处继承的价值210万元的房产出租，收取租金10万元。上述全部财产中，属于夫妻共有的是（  ）</a:t>
            </a:r>
          </a:p>
          <a:p>
            <a:pPr>
              <a:lnSpc>
                <a:spcPct val="130000"/>
              </a:lnSpc>
            </a:pP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A．261万元</a:t>
            </a: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B．251万元</a:t>
            </a: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C．51万元</a:t>
            </a: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D．250万元</a:t>
            </a: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69399" y="2983865"/>
            <a:ext cx="8652986" cy="1938020"/>
          </a:xfrm>
          <a:prstGeom prst="rect">
            <a:avLst/>
          </a:prstGeom>
          <a:noFill/>
          <a:ln w="9525">
            <a:solidFill>
              <a:schemeClr val="accent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个人财产：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个人积蓄50万元是王某的</a:t>
            </a:r>
            <a:r>
              <a:rPr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婚前财产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；</a:t>
            </a:r>
          </a:p>
          <a:p>
            <a:endParaRPr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共同财产：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王某婚后理财获利11万元，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zh-CN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投资收益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endParaRPr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徐某从其父处继承的价值210万元的房产，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zh-CN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继承财产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endParaRPr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出租房子所得租金10万元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zh-CN" sz="2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经营、投资收益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  <a:endParaRPr sz="2000" b="1">
              <a:solidFill>
                <a:srgbClr val="0070C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r>
              <a:rPr lang="en-US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</a:t>
            </a:r>
            <a:r>
              <a:rPr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王某展览画作取得的报酬30万元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zh-CN" sz="2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知识产权收益</a:t>
            </a:r>
            <a:r>
              <a:rPr lang="zh-CN" sz="20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</a:t>
            </a:r>
          </a:p>
        </p:txBody>
      </p:sp>
      <p:sp>
        <p:nvSpPr>
          <p:cNvPr id="5" name="矩形 4" title=""/>
          <p:cNvSpPr/>
          <p:nvPr>
            <p:custDataLst>
              <p:tags r:id="rId5"/>
            </p:custDataLst>
          </p:nvPr>
        </p:nvSpPr>
        <p:spPr>
          <a:xfrm>
            <a:off x="3471228" y="1532890"/>
            <a:ext cx="714375" cy="92202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26" title=""/>
          <p:cNvSpPr txBox="1"/>
          <p:nvPr>
            <p:custDataLst>
              <p:tags r:id="rId3"/>
            </p:custDataLst>
          </p:nvPr>
        </p:nvSpPr>
        <p:spPr>
          <a:xfrm>
            <a:off x="85877" y="50664"/>
            <a:ext cx="351932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/>
            <a:r>
              <a:rPr lang="zh-CN" altLang="en-US" sz="2700">
                <a:latin typeface="华文新魏" panose="02010800040101010101" pitchFamily="2" charset="-122"/>
                <a:ea typeface="华文新魏" panose="02010800040101010101" pitchFamily="2" charset="-122"/>
                <a:cs typeface="Arial"/>
              </a:rPr>
              <a:t>二、平等的财产关系</a:t>
            </a: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375832" y="1703468"/>
            <a:ext cx="7926908" cy="2755434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>
              <a:lnSpc>
                <a:spcPct val="120000"/>
              </a:lnSpc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共同财产包括：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（</a:t>
            </a:r>
            <a:r>
              <a:rPr lang="zh-CN" altLang="en-US" sz="2100" b="1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Arial"/>
              </a:rPr>
              <a:t>法定的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共同财产）</a:t>
            </a:r>
            <a:endParaRPr lang="en-US" altLang="zh-CN" sz="2100" b="1">
              <a:solidFill>
                <a:srgbClr val="0000FF"/>
              </a:solidFill>
              <a:latin typeface="黑体" panose="02010609060101010101" charset="-122"/>
              <a:ea typeface="黑体" panose="02010609060101010101" charset="-122"/>
              <a:cs typeface="Arial"/>
            </a:endParaRPr>
          </a:p>
          <a:p>
            <a:pPr marL="386080" indent="-386080" defTabSz="342900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工资、奖金、劳务报酬；</a:t>
            </a:r>
          </a:p>
          <a:p>
            <a:pPr marL="386080" indent="-386080" defTabSz="342900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生产、经营、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投资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的收益；</a:t>
            </a:r>
          </a:p>
          <a:p>
            <a:pPr marL="386080" indent="-386080" defTabSz="342900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100" b="1" u="sng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知识产权的收益；（注：</a:t>
            </a:r>
            <a:r>
              <a:rPr lang="zh-CN" altLang="en-US" sz="2000" b="1" u="sng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Arial"/>
              </a:rPr>
              <a:t>不是知识产权中的人身权部分</a:t>
            </a:r>
            <a:r>
              <a:rPr lang="zh-CN" altLang="en-US" sz="2100" b="1" u="sng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） </a:t>
            </a:r>
            <a:endParaRPr lang="zh-CN" altLang="en-US" sz="21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  <a:cs typeface="Arial"/>
            </a:endParaRPr>
          </a:p>
          <a:p>
            <a:pPr marL="386080" indent="-386080" defTabSz="342900">
              <a:lnSpc>
                <a:spcPct val="120000"/>
              </a:lnSpc>
              <a:buFont typeface="+mj-ea"/>
              <a:buAutoNum type="circleNumDbPlain"/>
            </a:pP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继承或者受赠的财产，但是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遗嘱或者赠与合同中确定只归一方的财产除外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； </a:t>
            </a:r>
          </a:p>
          <a:p>
            <a:pPr marL="386080" indent="-386080" defTabSz="342900">
              <a:lnSpc>
                <a:spcPct val="120000"/>
              </a:lnSpc>
              <a:buClr>
                <a:srgbClr val="000000"/>
              </a:buClr>
              <a:buFont typeface="+mj-ea"/>
              <a:buAutoNum type="circleNumDbPlain"/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其他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应当归共同所有的财产。</a:t>
            </a:r>
            <a:endParaRPr lang="en-US" altLang="zh-CN" sz="21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  <a:cs typeface="Arial"/>
            </a:endParaRPr>
          </a:p>
        </p:txBody>
      </p:sp>
      <p:sp>
        <p:nvSpPr>
          <p:cNvPr id="5" name="文本框 17" title=""/>
          <p:cNvSpPr txBox="1"/>
          <p:nvPr>
            <p:custDataLst>
              <p:tags r:id="rId5"/>
            </p:custDataLst>
          </p:nvPr>
        </p:nvSpPr>
        <p:spPr>
          <a:xfrm>
            <a:off x="363221" y="635429"/>
            <a:ext cx="3601454" cy="453842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1435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1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2. </a:t>
            </a:r>
            <a:r>
              <a:rPr lang="zh-CN" altLang="en-US" sz="2100" b="1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/>
              </a:rPr>
              <a:t>夫妻共同财产</a:t>
            </a:r>
            <a:r>
              <a:rPr lang="zh-CN" altLang="en-US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（背诵点</a:t>
            </a:r>
            <a:r>
              <a:rPr lang="en-US" altLang="zh-CN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4</a:t>
            </a:r>
            <a:r>
              <a:rPr lang="zh-CN" altLang="en-US" sz="2000" b="1">
                <a:solidFill>
                  <a:prstClr val="black"/>
                </a:solidFill>
                <a:highlight>
                  <a:srgbClr val="FFFF00"/>
                </a:highlight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ea"/>
              </a:rPr>
              <a:t>）</a:t>
            </a:r>
            <a:endParaRPr lang="en-US" altLang="zh-CN" sz="2100" b="1">
              <a:solidFill>
                <a:srgbClr val="FFFFFF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pitchFamily="34" charset="-122"/>
            </a:endParaRPr>
          </a:p>
        </p:txBody>
      </p:sp>
      <p:sp>
        <p:nvSpPr>
          <p:cNvPr id="8" name="文本框 18" title=""/>
          <p:cNvSpPr txBox="1"/>
          <p:nvPr>
            <p:custDataLst>
              <p:tags r:id="rId6"/>
            </p:custDataLst>
          </p:nvPr>
        </p:nvSpPr>
        <p:spPr>
          <a:xfrm>
            <a:off x="113" y="1151808"/>
            <a:ext cx="7017227" cy="42864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51435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含义</a:t>
            </a:r>
            <a:r>
              <a:rPr lang="zh-CN" altLang="en-US" sz="2100" b="1">
                <a:solidFill>
                  <a:srgbClr val="0000FF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：</a:t>
            </a:r>
            <a:r>
              <a:rPr lang="zh-CN" altLang="en-US" sz="2100" b="1" u="sng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婚姻关系存续期间</a:t>
            </a:r>
            <a:r>
              <a:rPr lang="zh-CN" altLang="en-US" sz="2100" b="1">
                <a:solidFill>
                  <a:srgbClr val="000000"/>
                </a:solidFill>
                <a:highlight>
                  <a:srgbClr val="FFFF00"/>
                </a:highlight>
                <a:latin typeface="黑体" panose="02010609060101010101" charset="-122"/>
                <a:ea typeface="黑体" panose="02010609060101010101" charset="-122"/>
                <a:cs typeface="Arial"/>
              </a:rPr>
              <a:t>所得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的财产，是夫妻</a:t>
            </a:r>
            <a:r>
              <a:rPr lang="zh-CN" altLang="en-US" sz="21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共同财产</a:t>
            </a:r>
            <a:r>
              <a:rPr lang="zh-CN" altLang="en-US" sz="21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。</a:t>
            </a:r>
            <a:endParaRPr lang="en-US" altLang="zh-CN" sz="21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  <a:cs typeface="Arial"/>
            </a:endParaRPr>
          </a:p>
        </p:txBody>
      </p:sp>
      <p:sp>
        <p:nvSpPr>
          <p:cNvPr id="9" name="对话气泡: 圆角矩形 1" title=""/>
          <p:cNvSpPr/>
          <p:nvPr>
            <p:custDataLst>
              <p:tags r:id="rId7"/>
            </p:custDataLst>
          </p:nvPr>
        </p:nvSpPr>
        <p:spPr>
          <a:xfrm>
            <a:off x="3548380" y="486924"/>
            <a:ext cx="2783840" cy="511016"/>
          </a:xfrm>
          <a:prstGeom prst="wedgeRoundRectCallout">
            <a:avLst>
              <a:gd name="adj1" fmla="val -55585"/>
              <a:gd name="adj2" fmla="val 84015"/>
              <a:gd name="adj3" fmla="val 1666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HarmonyOS Sans SC"/>
                <a:ea typeface="+mn-ea"/>
                <a:cs typeface="+mn-cs"/>
              </a:defRPr>
            </a:lvl9pPr>
          </a:lstStyle>
          <a:p>
            <a:pPr algn="ctr" defTabSz="342900"/>
            <a:r>
              <a:rPr lang="zh-CN" altLang="en-US" sz="2100" b="1">
                <a:solidFill>
                  <a:srgbClr val="FFFF00"/>
                </a:solidFill>
                <a:latin typeface="华文中宋" pitchFamily="2" charset="-122"/>
                <a:ea typeface="华文中宋" pitchFamily="2" charset="-122"/>
                <a:cs typeface="Arial"/>
              </a:rPr>
              <a:t>婚前的个人财产不算</a:t>
            </a:r>
          </a:p>
        </p:txBody>
      </p:sp>
      <p:sp>
        <p:nvSpPr>
          <p:cNvPr id="12" name="文本框 16" title=""/>
          <p:cNvSpPr txBox="1"/>
          <p:nvPr>
            <p:custDataLst>
              <p:tags r:id="rId8"/>
            </p:custDataLst>
          </p:nvPr>
        </p:nvSpPr>
        <p:spPr>
          <a:xfrm>
            <a:off x="4339286" y="3804672"/>
            <a:ext cx="4523064" cy="1338828"/>
          </a:xfrm>
          <a:prstGeom prst="rect">
            <a:avLst/>
          </a:prstGeom>
          <a:solidFill>
            <a:schemeClr val="bg1"/>
          </a:solidFill>
          <a:ln w="28575">
            <a:solidFill>
              <a:srgbClr val="C00000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342900"/>
            <a:r>
              <a:rPr lang="zh-CN" altLang="en-US" sz="2100" b="1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  <a:cs typeface="Arial"/>
              </a:rPr>
              <a:t>如：</a:t>
            </a:r>
            <a:r>
              <a:rPr lang="zh-CN" altLang="zh-CN" sz="2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楷体" panose="02010609060101010101" pitchFamily="49" charset="-122"/>
                <a:cs typeface="Arial" pitchFamily="34" charset="0"/>
              </a:rPr>
              <a:t>婚姻存续期间，男女双方实际取得或者应当取得的</a:t>
            </a:r>
            <a:r>
              <a:rPr lang="zh-CN" altLang="zh-CN" sz="200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楷体" panose="02010609060101010101" pitchFamily="49" charset="-122"/>
                <a:cs typeface="Arial" pitchFamily="34" charset="0"/>
              </a:rPr>
              <a:t>住房补贴、住房公积金</a:t>
            </a:r>
            <a:r>
              <a:rPr lang="zh-CN" altLang="zh-CN" sz="2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楷体" panose="02010609060101010101" pitchFamily="49" charset="-122"/>
                <a:cs typeface="Arial" pitchFamily="34" charset="0"/>
              </a:rPr>
              <a:t>，男女双方实际取得或者应当取得的</a:t>
            </a:r>
            <a:r>
              <a:rPr lang="zh-CN" altLang="zh-CN" sz="200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宋体" panose="02010600030101010101" pitchFamily="2" charset="-122"/>
                <a:ea typeface="楷体" panose="02010609060101010101" pitchFamily="49" charset="-122"/>
                <a:cs typeface="Arial" pitchFamily="34" charset="0"/>
              </a:rPr>
              <a:t>养老保险金、破产安置补偿费</a:t>
            </a:r>
            <a:r>
              <a:rPr lang="zh-CN" altLang="zh-CN" sz="2000">
                <a:solidFill>
                  <a:srgbClr val="000000"/>
                </a:solidFill>
                <a:effectLst/>
                <a:latin typeface="宋体" panose="02010600030101010101" pitchFamily="2" charset="-122"/>
                <a:ea typeface="楷体" panose="02010609060101010101" pitchFamily="49" charset="-122"/>
                <a:cs typeface="Arial" pitchFamily="34" charset="0"/>
              </a:rPr>
              <a:t>等。</a:t>
            </a:r>
            <a:endParaRPr lang="zh-CN" altLang="en-US" sz="2100" b="1">
              <a:solidFill>
                <a:srgbClr val="0000FF"/>
              </a:solidFill>
              <a:latin typeface="华文中宋" pitchFamily="2" charset="-122"/>
              <a:ea typeface="华文中宋" pitchFamily="2" charset="-122"/>
              <a:cs typeface="Arial"/>
            </a:endParaRPr>
          </a:p>
        </p:txBody>
      </p:sp>
      <p:pic>
        <p:nvPicPr>
          <p:cNvPr id="104" name="图片 103" title=""/>
          <p:cNvPicPr/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370359" y="405000"/>
            <a:ext cx="1705857" cy="1342906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1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26" title=""/>
          <p:cNvSpPr txBox="1"/>
          <p:nvPr>
            <p:custDataLst>
              <p:tags r:id="rId3"/>
            </p:custDataLst>
          </p:nvPr>
        </p:nvSpPr>
        <p:spPr>
          <a:xfrm>
            <a:off x="142696" y="6824"/>
            <a:ext cx="3519323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粗黑宋简体" panose="02000000000000000000" charset="-122"/>
                <a:ea typeface="方正粗黑宋简体" panose="02000000000000000000" charset="-122"/>
              </a:rPr>
              <a:t>二、平等的财产关系</a:t>
            </a:r>
          </a:p>
        </p:txBody>
      </p:sp>
      <p:sp>
        <p:nvSpPr>
          <p:cNvPr id="13" name="文本框 3" title=""/>
          <p:cNvSpPr txBox="1"/>
          <p:nvPr>
            <p:custDataLst>
              <p:tags r:id="rId4"/>
            </p:custDataLst>
          </p:nvPr>
        </p:nvSpPr>
        <p:spPr>
          <a:xfrm>
            <a:off x="347676" y="1045706"/>
            <a:ext cx="8291358" cy="2507208"/>
          </a:xfrm>
          <a:prstGeom prst="rect">
            <a:avLst/>
          </a:prstGeom>
          <a:solidFill>
            <a:schemeClr val="bg1"/>
          </a:solidFill>
          <a:ln w="19050">
            <a:solidFill>
              <a:srgbClr val="C0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  <a:defRPr/>
            </a:pP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个人财产包括：</a:t>
            </a:r>
            <a:r>
              <a:rPr lang="zh-CN" altLang="en-US" sz="21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zh-CN" altLang="en-US" sz="2100" b="1">
                <a:solidFill>
                  <a:srgbClr val="0000FF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法定的</a:t>
            </a:r>
            <a:r>
              <a:rPr lang="zh-CN" altLang="en-US" sz="21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个人财产）</a:t>
            </a:r>
            <a:endParaRPr lang="en-US" altLang="zh-CN" sz="225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① 一方的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婚前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财产；</a:t>
            </a:r>
          </a:p>
          <a:p>
            <a:pPr>
              <a:lnSpc>
                <a:spcPct val="120000"/>
              </a:lnSpc>
            </a:pP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② 一方因受到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人身损害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获得的赔偿或者补偿，</a:t>
            </a:r>
          </a:p>
          <a:p>
            <a:pPr>
              <a:lnSpc>
                <a:spcPct val="120000"/>
              </a:lnSpc>
            </a:pP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③ 遗嘱或者赠与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合同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中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确定只归一方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的财产；</a:t>
            </a:r>
          </a:p>
          <a:p>
            <a:pPr>
              <a:lnSpc>
                <a:spcPct val="120000"/>
              </a:lnSpc>
            </a:pP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④ 一方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专用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生活用品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；</a:t>
            </a:r>
          </a:p>
          <a:p>
            <a:pPr>
              <a:lnSpc>
                <a:spcPct val="120000"/>
              </a:lnSpc>
            </a:pP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⑤ </a:t>
            </a:r>
            <a:r>
              <a:rPr lang="zh-CN" altLang="en-US" sz="225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其他</a:t>
            </a:r>
            <a:r>
              <a:rPr lang="zh-CN" altLang="en-US" sz="2250" b="1">
                <a:latin typeface="楷体" panose="02010609060101010101" pitchFamily="49" charset="-122"/>
                <a:ea typeface="楷体" panose="02010609060101010101" pitchFamily="49" charset="-122"/>
              </a:rPr>
              <a:t>应当归一方的财产。</a:t>
            </a:r>
            <a:endParaRPr lang="en-US" altLang="zh-CN" sz="225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4" name="Picture 9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75274" y="3683464"/>
            <a:ext cx="1734534" cy="131532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" name="图片 14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2852229" y="3736350"/>
            <a:ext cx="1867546" cy="1314527"/>
          </a:xfrm>
          <a:prstGeom prst="rect">
            <a:avLst/>
          </a:prstGeom>
        </p:spPr>
      </p:pic>
      <p:sp>
        <p:nvSpPr>
          <p:cNvPr id="16" name="文本框 17" title=""/>
          <p:cNvSpPr txBox="1"/>
          <p:nvPr>
            <p:custDataLst>
              <p:tags r:id="rId9"/>
            </p:custDataLst>
          </p:nvPr>
        </p:nvSpPr>
        <p:spPr>
          <a:xfrm>
            <a:off x="142696" y="555754"/>
            <a:ext cx="4577079" cy="43751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25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3. </a:t>
            </a:r>
            <a:r>
              <a:rPr lang="zh-CN" altLang="en-US" sz="225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Arial"/>
              </a:rPr>
              <a:t>夫妻个人财产  </a:t>
            </a:r>
            <a:r>
              <a:rPr lang="en-US" altLang="zh-CN" sz="225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仿宋" panose="02010609060101010101" charset="-122"/>
                <a:sym typeface="+mn-ea"/>
              </a:rPr>
              <a:t>P55</a:t>
            </a:r>
            <a:r>
              <a:rPr lang="zh-CN" altLang="en-US" sz="225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仿宋" panose="02010609060101010101" charset="-122"/>
                <a:sym typeface="+mn-ea"/>
              </a:rPr>
              <a:t>相关链接</a:t>
            </a:r>
            <a:endParaRPr lang="zh-CN" altLang="en-US" sz="2250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9" name="文本框 10" title=""/>
          <p:cNvSpPr txBox="1"/>
          <p:nvPr>
            <p:custDataLst>
              <p:tags r:id="rId10"/>
            </p:custDataLst>
          </p:nvPr>
        </p:nvSpPr>
        <p:spPr>
          <a:xfrm>
            <a:off x="4719775" y="2867856"/>
            <a:ext cx="4115445" cy="1631216"/>
          </a:xfrm>
          <a:prstGeom prst="rect">
            <a:avLst/>
          </a:prstGeom>
          <a:solidFill>
            <a:srgbClr val="FFFF00"/>
          </a:solidFill>
          <a:ln w="28575">
            <a:solidFill>
              <a:srgbClr val="C00000"/>
            </a:solidFill>
            <a:prstDash val="sys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Wingdings" panose="05000000000000000000" pitchFamily="2" charset="2"/>
              <a:buChar char="l"/>
            </a:pPr>
            <a:r>
              <a:rPr lang="zh-CN" altLang="en-US" sz="2000" b="1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如：</a:t>
            </a:r>
            <a:r>
              <a:rPr lang="zh-CN" altLang="zh-CN" sz="2000" kern="100">
                <a:solidFill>
                  <a:srgbClr val="FF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军人</a:t>
            </a:r>
            <a:r>
              <a:rPr lang="zh-CN" altLang="zh-CN" sz="2000" kern="100">
                <a:solidFill>
                  <a:srgbClr val="00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的</a:t>
            </a:r>
            <a:r>
              <a:rPr lang="zh-CN" altLang="zh-CN" sz="2000" kern="100">
                <a:solidFill>
                  <a:srgbClr val="FF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伤亡保险金、伤残补助金、医药生活补助</a:t>
            </a:r>
            <a:r>
              <a:rPr lang="zh-CN" altLang="zh-CN" sz="2000" kern="100">
                <a:solidFill>
                  <a:srgbClr val="00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000" kern="100">
              <a:solidFill>
                <a:srgbClr val="000000"/>
              </a:solidFill>
              <a:effectLst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l"/>
            </a:pPr>
            <a:r>
              <a:rPr lang="zh-CN" altLang="zh-CN" sz="2000" kern="0">
                <a:solidFill>
                  <a:srgbClr val="00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婚后一方所得的</a:t>
            </a:r>
            <a:r>
              <a:rPr lang="zh-CN" altLang="zh-CN" sz="2000" kern="0">
                <a:solidFill>
                  <a:srgbClr val="FF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荣誉奖品</a:t>
            </a:r>
            <a:r>
              <a:rPr lang="zh-CN" altLang="zh-CN" sz="2000" kern="0">
                <a:solidFill>
                  <a:srgbClr val="000000"/>
                </a:solidFill>
                <a:effectLst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en-US" altLang="zh-CN" sz="2000" kern="0">
              <a:solidFill>
                <a:srgbClr val="000000"/>
              </a:solidFill>
              <a:effectLst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buFont typeface="Wingdings" panose="05000000000000000000" pitchFamily="2" charset="2"/>
              <a:buChar char="l"/>
            </a:pPr>
            <a:r>
              <a:rPr lang="zh-CN" altLang="zh-CN" sz="2000" kern="100">
                <a:solidFill>
                  <a:srgbClr val="000000"/>
                </a:solidFill>
                <a:effectLst/>
                <a:ea typeface="楷体" panose="02010609060101010101" pitchFamily="49" charset="-122"/>
                <a:cs typeface="Arial" pitchFamily="34" charset="0"/>
              </a:rPr>
              <a:t>婚后一方的</a:t>
            </a:r>
            <a:r>
              <a:rPr lang="zh-CN" altLang="zh-CN" sz="2000" kern="100">
                <a:solidFill>
                  <a:srgbClr val="FF0000"/>
                </a:solidFill>
                <a:effectLst/>
                <a:ea typeface="楷体" panose="02010609060101010101" pitchFamily="49" charset="-122"/>
                <a:cs typeface="Arial" pitchFamily="34" charset="0"/>
              </a:rPr>
              <a:t>下岗补助金、失业救济金</a:t>
            </a:r>
            <a:endParaRPr lang="zh-CN" altLang="en-US" sz="2000" b="1">
              <a:solidFill>
                <a:srgbClr val="0000FF"/>
              </a:solidFill>
              <a:latin typeface="华文中宋" pitchFamily="2" charset="-122"/>
              <a:ea typeface="华文中宋" pitchFamily="2" charset="-122"/>
            </a:endParaRPr>
          </a:p>
        </p:txBody>
      </p:sp>
    </p:spTree>
    <p:custDataLst>
      <p:tags r:id="rId11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https://d.book118.com/037101105035006026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963"/>
</p:tagLst>
</file>

<file path=ppt/tags/tag2.xml><?xml version="1.0" encoding="utf-8"?>
<p:tagLst xmlns:p="http://schemas.openxmlformats.org/presentationml/2006/main">
  <p:tag name="AS_UNIQUEID" val="11964"/>
</p:tagLst>
</file>

<file path=ppt/tags/tag3.xml><?xml version="1.0" encoding="utf-8"?>
<p:tagLst xmlns:p="http://schemas.openxmlformats.org/presentationml/2006/main">
  <p:tag name="AS_UNIQUEID" val="11965"/>
</p:tagLst>
</file>

<file path=ppt/tags/tag4.xml><?xml version="1.0" encoding="utf-8"?>
<p:tagLst xmlns:p="http://schemas.openxmlformats.org/presentationml/2006/main">
  <p:tag name="AS_UNIQUEID" val="11966"/>
</p:tagLst>
</file>

<file path=ppt/tags/tag5.xml><?xml version="1.0" encoding="utf-8"?>
<p:tagLst xmlns:p="http://schemas.openxmlformats.org/presentationml/2006/main">
  <p:tag name="AS_UNIQUEID" val="11967"/>
</p:tagLst>
</file>

<file path=ppt/tags/tag6.xml><?xml version="1.0" encoding="utf-8"?>
<p:tagLst xmlns:p="http://schemas.openxmlformats.org/presentationml/2006/main">
  <p:tag name="AS_UNIQUEID" val="11968"/>
</p:tagLst>
</file>

<file path=ppt/tags/tag7.xml><?xml version="1.0" encoding="utf-8"?>
<p:tagLst xmlns:p="http://schemas.openxmlformats.org/presentationml/2006/main">
  <p:tag name="AS_UNIQUEID" val="11969"/>
</p:tagLst>
</file>

<file path=ppt/tags/tag8.xml><?xml version="1.0" encoding="utf-8"?>
<p:tagLst xmlns:p="http://schemas.openxmlformats.org/presentationml/2006/main">
  <p:tag name="AS_UNIQUEID" val="11970"/>
</p:tagLst>
</file>

<file path=ppt/tags/tag9.xml><?xml version="1.0" encoding="utf-8"?>
<p:tagLst xmlns:p="http://schemas.openxmlformats.org/presentationml/2006/main">
  <p:tag name="AS_UNIQUEID" val="11971"/>
</p:tagLst>
</file>

<file path=ppt/tags/tag10.xml><?xml version="1.0" encoding="utf-8"?>
<p:tagLst xmlns:p="http://schemas.openxmlformats.org/presentationml/2006/main">
  <p:tag name="AS_UNIQUEID" val="11972"/>
</p:tagLst>
</file>

<file path=ppt/tags/tag11.xml><?xml version="1.0" encoding="utf-8"?>
<p:tagLst xmlns:p="http://schemas.openxmlformats.org/presentationml/2006/main">
  <p:tag name="AS_UNIQUEID" val="11973"/>
</p:tagLst>
</file>

<file path=ppt/tags/tag12.xml><?xml version="1.0" encoding="utf-8"?>
<p:tagLst xmlns:p="http://schemas.openxmlformats.org/presentationml/2006/main">
  <p:tag name="AS_UNIQUEID" val="11974"/>
</p:tagLst>
</file>

<file path=ppt/tags/tag13.xml><?xml version="1.0" encoding="utf-8"?>
<p:tagLst xmlns:p="http://schemas.openxmlformats.org/presentationml/2006/main">
  <p:tag name="AS_UNIQUEID" val="11975"/>
</p:tagLst>
</file>

<file path=ppt/tags/tag14.xml><?xml version="1.0" encoding="utf-8"?>
<p:tagLst xmlns:p="http://schemas.openxmlformats.org/presentationml/2006/main">
  <p:tag name="AS_UNIQUEID" val="11976"/>
</p:tagLst>
</file>

<file path=ppt/tags/tag15.xml><?xml version="1.0" encoding="utf-8"?>
<p:tagLst xmlns:p="http://schemas.openxmlformats.org/presentationml/2006/main">
  <p:tag name="AS_UNIQUEID" val="11977"/>
</p:tagLst>
</file>

<file path=ppt/tags/tag16.xml><?xml version="1.0" encoding="utf-8"?>
<p:tagLst xmlns:p="http://schemas.openxmlformats.org/presentationml/2006/main">
  <p:tag name="AS_UNIQUEID" val="11978"/>
</p:tagLst>
</file>

<file path=ppt/tags/tag17.xml><?xml version="1.0" encoding="utf-8"?>
<p:tagLst xmlns:p="http://schemas.openxmlformats.org/presentationml/2006/main">
  <p:tag name="AS_UNIQUEID" val="11979"/>
</p:tagLst>
</file>

<file path=ppt/tags/tag18.xml><?xml version="1.0" encoding="utf-8"?>
<p:tagLst xmlns:p="http://schemas.openxmlformats.org/presentationml/2006/main">
  <p:tag name="AS_UNIQUEID" val="11980"/>
</p:tagLst>
</file>

<file path=ppt/tags/tag19.xml><?xml version="1.0" encoding="utf-8"?>
<p:tagLst xmlns:p="http://schemas.openxmlformats.org/presentationml/2006/main">
  <p:tag name="AS_UNIQUEID" val="11981"/>
</p:tagLst>
</file>

<file path=ppt/tags/tag20.xml><?xml version="1.0" encoding="utf-8"?>
<p:tagLst xmlns:p="http://schemas.openxmlformats.org/presentationml/2006/main">
  <p:tag name="AS_UNIQUEID" val="11982"/>
</p:tagLst>
</file>

<file path=ppt/tags/tag21.xml><?xml version="1.0" encoding="utf-8"?>
<p:tagLst xmlns:p="http://schemas.openxmlformats.org/presentationml/2006/main">
  <p:tag name="AS_UNIQUEID" val="11983"/>
</p:tagLst>
</file>

<file path=ppt/tags/tag22.xml><?xml version="1.0" encoding="utf-8"?>
<p:tagLst xmlns:p="http://schemas.openxmlformats.org/presentationml/2006/main">
  <p:tag name="AS_UNIQUEID" val="11984"/>
</p:tagLst>
</file>

<file path=ppt/tags/tag23.xml><?xml version="1.0" encoding="utf-8"?>
<p:tagLst xmlns:p="http://schemas.openxmlformats.org/presentationml/2006/main">
  <p:tag name="AS_UNIQUEID" val="11985"/>
</p:tagLst>
</file>

<file path=ppt/tags/tag24.xml><?xml version="1.0" encoding="utf-8"?>
<p:tagLst xmlns:p="http://schemas.openxmlformats.org/presentationml/2006/main">
  <p:tag name="AS_UNIQUEID" val="11986"/>
</p:tagLst>
</file>

<file path=ppt/tags/tag25.xml><?xml version="1.0" encoding="utf-8"?>
<p:tagLst xmlns:p="http://schemas.openxmlformats.org/presentationml/2006/main">
  <p:tag name="AS_UNIQUEID" val="11987"/>
</p:tagLst>
</file>

<file path=ppt/tags/tag26.xml><?xml version="1.0" encoding="utf-8"?>
<p:tagLst xmlns:p="http://schemas.openxmlformats.org/presentationml/2006/main">
  <p:tag name="AS_UNIQUEID" val="11988"/>
</p:tagLst>
</file>

<file path=ppt/tags/tag27.xml><?xml version="1.0" encoding="utf-8"?>
<p:tagLst xmlns:p="http://schemas.openxmlformats.org/presentationml/2006/main">
  <p:tag name="AS_UNIQUEID" val="11989"/>
</p:tagLst>
</file>

<file path=ppt/tags/tag28.xml><?xml version="1.0" encoding="utf-8"?>
<p:tagLst xmlns:p="http://schemas.openxmlformats.org/presentationml/2006/main">
  <p:tag name="AS_UNIQUEID" val="11990"/>
</p:tagLst>
</file>

<file path=ppt/tags/tag29.xml><?xml version="1.0" encoding="utf-8"?>
<p:tagLst xmlns:p="http://schemas.openxmlformats.org/presentationml/2006/main">
  <p:tag name="AS_UNIQUEID" val="11991"/>
</p:tagLst>
</file>

<file path=ppt/tags/tag30.xml><?xml version="1.0" encoding="utf-8"?>
<p:tagLst xmlns:p="http://schemas.openxmlformats.org/presentationml/2006/main">
  <p:tag name="AS_UNIQUEID" val="11992"/>
</p:tagLst>
</file>

<file path=ppt/tags/tag31.xml><?xml version="1.0" encoding="utf-8"?>
<p:tagLst xmlns:p="http://schemas.openxmlformats.org/presentationml/2006/main">
  <p:tag name="AS_UNIQUEID" val="11993"/>
</p:tagLst>
</file>

<file path=ppt/tags/tag32.xml><?xml version="1.0" encoding="utf-8"?>
<p:tagLst xmlns:p="http://schemas.openxmlformats.org/presentationml/2006/main">
  <p:tag name="AS_UNIQUEID" val="11994"/>
</p:tagLst>
</file>

<file path=ppt/tags/tag33.xml><?xml version="1.0" encoding="utf-8"?>
<p:tagLst xmlns:p="http://schemas.openxmlformats.org/presentationml/2006/main">
  <p:tag name="AS_UNIQUEID" val="11995"/>
</p:tagLst>
</file>

<file path=ppt/tags/tag34.xml><?xml version="1.0" encoding="utf-8"?>
<p:tagLst xmlns:p="http://schemas.openxmlformats.org/presentationml/2006/main">
  <p:tag name="AS_UNIQUEID" val="11996"/>
</p:tagLst>
</file>

<file path=ppt/tags/tag35.xml><?xml version="1.0" encoding="utf-8"?>
<p:tagLst xmlns:p="http://schemas.openxmlformats.org/presentationml/2006/main">
  <p:tag name="AS_UNIQUEID" val="11997"/>
</p:tagLst>
</file>

<file path=ppt/tags/tag36.xml><?xml version="1.0" encoding="utf-8"?>
<p:tagLst xmlns:p="http://schemas.openxmlformats.org/presentationml/2006/main">
  <p:tag name="AS_UNIQUEID" val="11998"/>
</p:tagLst>
</file>

<file path=ppt/tags/tag37.xml><?xml version="1.0" encoding="utf-8"?>
<p:tagLst xmlns:p="http://schemas.openxmlformats.org/presentationml/2006/main">
  <p:tag name="AS_UNIQUEID" val="11999"/>
</p:tagLst>
</file>

<file path=ppt/tags/tag38.xml><?xml version="1.0" encoding="utf-8"?>
<p:tagLst xmlns:p="http://schemas.openxmlformats.org/presentationml/2006/main">
  <p:tag name="AS_UNIQUEID" val="12000"/>
</p:tagLst>
</file>

<file path=ppt/tags/tag39.xml><?xml version="1.0" encoding="utf-8"?>
<p:tagLst xmlns:p="http://schemas.openxmlformats.org/presentationml/2006/main">
  <p:tag name="AS_UNIQUEID" val="12001"/>
</p:tagLst>
</file>

<file path=ppt/tags/tag40.xml><?xml version="1.0" encoding="utf-8"?>
<p:tagLst xmlns:p="http://schemas.openxmlformats.org/presentationml/2006/main">
  <p:tag name="AS_UNIQUEID" val="12002"/>
</p:tagLst>
</file>

<file path=ppt/tags/tag41.xml><?xml version="1.0" encoding="utf-8"?>
<p:tagLst xmlns:p="http://schemas.openxmlformats.org/presentationml/2006/main">
  <p:tag name="AS_UNIQUEID" val="12003"/>
</p:tagLst>
</file>

<file path=ppt/tags/tag42.xml><?xml version="1.0" encoding="utf-8"?>
<p:tagLst xmlns:p="http://schemas.openxmlformats.org/presentationml/2006/main">
  <p:tag name="AS_UNIQUEID" val="12004"/>
</p:tagLst>
</file>

<file path=ppt/tags/tag43.xml><?xml version="1.0" encoding="utf-8"?>
<p:tagLst xmlns:p="http://schemas.openxmlformats.org/presentationml/2006/main">
  <p:tag name="AS_UNIQUEID" val="12005"/>
</p:tagLst>
</file>

<file path=ppt/tags/tag44.xml><?xml version="1.0" encoding="utf-8"?>
<p:tagLst xmlns:p="http://schemas.openxmlformats.org/presentationml/2006/main">
  <p:tag name="AS_UNIQUEID" val="12006"/>
</p:tagLst>
</file>

<file path=ppt/tags/tag45.xml><?xml version="1.0" encoding="utf-8"?>
<p:tagLst xmlns:p="http://schemas.openxmlformats.org/presentationml/2006/main">
  <p:tag name="AS_UNIQUEID" val="12007"/>
</p:tagLst>
</file>

<file path=ppt/tags/tag46.xml><?xml version="1.0" encoding="utf-8"?>
<p:tagLst xmlns:p="http://schemas.openxmlformats.org/presentationml/2006/main">
  <p:tag name="AS_UNIQUEID" val="12008"/>
</p:tagLst>
</file>

<file path=ppt/tags/tag47.xml><?xml version="1.0" encoding="utf-8"?>
<p:tagLst xmlns:p="http://schemas.openxmlformats.org/presentationml/2006/main">
  <p:tag name="AS_UNIQUEID" val="12009"/>
</p:tagLst>
</file>

<file path=ppt/tags/tag48.xml><?xml version="1.0" encoding="utf-8"?>
<p:tagLst xmlns:p="http://schemas.openxmlformats.org/presentationml/2006/main">
  <p:tag name="AS_UNIQUEID" val="12010"/>
</p:tagLst>
</file>

<file path=ppt/tags/tag49.xml><?xml version="1.0" encoding="utf-8"?>
<p:tagLst xmlns:p="http://schemas.openxmlformats.org/presentationml/2006/main">
  <p:tag name="AS_UNIQUEID" val="12011"/>
</p:tagLst>
</file>

<file path=ppt/tags/tag50.xml><?xml version="1.0" encoding="utf-8"?>
<p:tagLst xmlns:p="http://schemas.openxmlformats.org/presentationml/2006/main">
  <p:tag name="AS_UNIQUEID" val="12012"/>
</p:tagLst>
</file>

<file path=ppt/tags/tag51.xml><?xml version="1.0" encoding="utf-8"?>
<p:tagLst xmlns:p="http://schemas.openxmlformats.org/presentationml/2006/main">
  <p:tag name="AS_UNIQUEID" val="12013"/>
</p:tagLst>
</file>

<file path=ppt/tags/tag52.xml><?xml version="1.0" encoding="utf-8"?>
<p:tagLst xmlns:p="http://schemas.openxmlformats.org/presentationml/2006/main">
  <p:tag name="AS_UNIQUEID" val="12014"/>
</p:tagLst>
</file>

<file path=ppt/tags/tag53.xml><?xml version="1.0" encoding="utf-8"?>
<p:tagLst xmlns:p="http://schemas.openxmlformats.org/presentationml/2006/main">
  <p:tag name="AS_UNIQUEID" val="12015"/>
</p:tagLst>
</file>

<file path=ppt/tags/tag54.xml><?xml version="1.0" encoding="utf-8"?>
<p:tagLst xmlns:p="http://schemas.openxmlformats.org/presentationml/2006/main">
  <p:tag name="AS_UNIQUEID" val="12016"/>
</p:tagLst>
</file>

<file path=ppt/tags/tag55.xml><?xml version="1.0" encoding="utf-8"?>
<p:tagLst xmlns:p="http://schemas.openxmlformats.org/presentationml/2006/main">
  <p:tag name="AS_UNIQUEID" val="12017"/>
</p:tagLst>
</file>

<file path=ppt/tags/tag56.xml><?xml version="1.0" encoding="utf-8"?>
<p:tagLst xmlns:p="http://schemas.openxmlformats.org/presentationml/2006/main">
  <p:tag name="AS_UNIQUEID" val="12018"/>
</p:tagLst>
</file>

<file path=ppt/tags/tag57.xml><?xml version="1.0" encoding="utf-8"?>
<p:tagLst xmlns:p="http://schemas.openxmlformats.org/presentationml/2006/main">
  <p:tag name="AS_UNIQUEID" val="12019"/>
</p:tagLst>
</file>

<file path=ppt/tags/tag58.xml><?xml version="1.0" encoding="utf-8"?>
<p:tagLst xmlns:p="http://schemas.openxmlformats.org/presentationml/2006/main">
  <p:tag name="AS_UNIQUEID" val="12020"/>
</p:tagLst>
</file>

<file path=ppt/tags/tag59.xml><?xml version="1.0" encoding="utf-8"?>
<p:tagLst xmlns:p="http://schemas.openxmlformats.org/presentationml/2006/main">
  <p:tag name="AS_UNIQUEID" val="12021"/>
</p:tagLst>
</file>

<file path=ppt/tags/tag60.xml><?xml version="1.0" encoding="utf-8"?>
<p:tagLst xmlns:p="http://schemas.openxmlformats.org/presentationml/2006/main">
  <p:tag name="AS_UNIQUEID" val="12022"/>
</p:tagLst>
</file>

<file path=ppt/tags/tag61.xml><?xml version="1.0" encoding="utf-8"?>
<p:tagLst xmlns:p="http://schemas.openxmlformats.org/presentationml/2006/main">
  <p:tag name="AS_UNIQUEID" val="12023"/>
</p:tagLst>
</file>

<file path=ppt/tags/tag62.xml><?xml version="1.0" encoding="utf-8"?>
<p:tagLst xmlns:p="http://schemas.openxmlformats.org/presentationml/2006/main">
  <p:tag name="AS_UNIQUEID" val="12024"/>
</p:tagLst>
</file>

<file path=ppt/tags/tag63.xml><?xml version="1.0" encoding="utf-8"?>
<p:tagLst xmlns:p="http://schemas.openxmlformats.org/presentationml/2006/main">
  <p:tag name="AS_UNIQUEID" val="12025"/>
</p:tagLst>
</file>

<file path=ppt/tags/tag64.xml><?xml version="1.0" encoding="utf-8"?>
<p:tagLst xmlns:p="http://schemas.openxmlformats.org/presentationml/2006/main">
  <p:tag name="AS_UNIQUEID" val="12026"/>
</p:tagLst>
</file>

<file path=ppt/tags/tag65.xml><?xml version="1.0" encoding="utf-8"?>
<p:tagLst xmlns:p="http://schemas.openxmlformats.org/presentationml/2006/main">
  <p:tag name="AS_UNIQUEID" val="12027"/>
</p:tagLst>
</file>

<file path=ppt/tags/tag66.xml><?xml version="1.0" encoding="utf-8"?>
<p:tagLst xmlns:p="http://schemas.openxmlformats.org/presentationml/2006/main">
  <p:tag name="AS_UNIQUEID" val="12028"/>
</p:tagLst>
</file>

<file path=ppt/tags/tag67.xml><?xml version="1.0" encoding="utf-8"?>
<p:tagLst xmlns:p="http://schemas.openxmlformats.org/presentationml/2006/main">
  <p:tag name="AS_UNIQUEID" val="12029"/>
</p:tagLst>
</file>

<file path=ppt/tags/tag68.xml><?xml version="1.0" encoding="utf-8"?>
<p:tagLst xmlns:p="http://schemas.openxmlformats.org/presentationml/2006/main">
  <p:tag name="AS_UNIQUEID" val="12030"/>
</p:tagLst>
</file>

<file path=ppt/tags/tag69.xml><?xml version="1.0" encoding="utf-8"?>
<p:tagLst xmlns:p="http://schemas.openxmlformats.org/presentationml/2006/main">
  <p:tag name="AS_UNIQUEID" val="12031"/>
</p:tagLst>
</file>

<file path=ppt/tags/tag70.xml><?xml version="1.0" encoding="utf-8"?>
<p:tagLst xmlns:p="http://schemas.openxmlformats.org/presentationml/2006/main">
  <p:tag name="AS_UNIQUEID" val="12032"/>
</p:tagLst>
</file>

<file path=ppt/tags/tag71.xml><?xml version="1.0" encoding="utf-8"?>
<p:tagLst xmlns:p="http://schemas.openxmlformats.org/presentationml/2006/main">
  <p:tag name="AS_UNIQUEID" val="12033"/>
</p:tagLst>
</file>

<file path=ppt/tags/tag72.xml><?xml version="1.0" encoding="utf-8"?>
<p:tagLst xmlns:p="http://schemas.openxmlformats.org/presentationml/2006/main">
  <p:tag name="AS_UNIQUEID" val="12034"/>
</p:tagLst>
</file>

<file path=ppt/tags/tag73.xml><?xml version="1.0" encoding="utf-8"?>
<p:tagLst xmlns:p="http://schemas.openxmlformats.org/presentationml/2006/main">
  <p:tag name="AS_UNIQUEID" val="12035"/>
</p:tagLst>
</file>

<file path=ppt/tags/tag74.xml><?xml version="1.0" encoding="utf-8"?>
<p:tagLst xmlns:p="http://schemas.openxmlformats.org/presentationml/2006/main">
  <p:tag name="AS_UNIQUEID" val="12036"/>
</p:tagLst>
</file>

<file path=ppt/tags/tag75.xml><?xml version="1.0" encoding="utf-8"?>
<p:tagLst xmlns:p="http://schemas.openxmlformats.org/presentationml/2006/main">
  <p:tag name="AS_UNIQUEID" val="12037"/>
</p:tagLst>
</file>

<file path=ppt/tags/tag76.xml><?xml version="1.0" encoding="utf-8"?>
<p:tagLst xmlns:p="http://schemas.openxmlformats.org/presentationml/2006/main">
  <p:tag name="AS_UNIQUEID" val="11924"/>
</p:tagLst>
</file>

<file path=ppt/tags/tag77.xml><?xml version="1.0" encoding="utf-8"?>
<p:tagLst xmlns:p="http://schemas.openxmlformats.org/presentationml/2006/main">
  <p:tag name="AS_UNIQUEID" val="11925"/>
</p:tagLst>
</file>

<file path=ppt/tags/tag78.xml><?xml version="1.0" encoding="utf-8"?>
<p:tagLst xmlns:p="http://schemas.openxmlformats.org/presentationml/2006/main">
  <p:tag name="AS_UNIQUEID" val="11926"/>
</p:tagLst>
</file>

<file path=ppt/tags/tag79.xml><?xml version="1.0" encoding="utf-8"?>
<p:tagLst xmlns:p="http://schemas.openxmlformats.org/presentationml/2006/main">
  <p:tag name="AS_UNIQUEID" val="11927"/>
</p:tagLst>
</file>

<file path=ppt/tags/tag80.xml><?xml version="1.0" encoding="utf-8"?>
<p:tagLst xmlns:p="http://schemas.openxmlformats.org/presentationml/2006/main">
  <p:tag name="AS_UNIQUEID" val="11928"/>
</p:tagLst>
</file>

<file path=ppt/tags/tag81.xml><?xml version="1.0" encoding="utf-8"?>
<p:tagLst xmlns:p="http://schemas.openxmlformats.org/presentationml/2006/main">
  <p:tag name="AS_UNIQUEID" val="11929"/>
</p:tagLst>
</file>

<file path=ppt/tags/tag82.xml><?xml version="1.0" encoding="utf-8"?>
<p:tagLst xmlns:p="http://schemas.openxmlformats.org/presentationml/2006/main">
  <p:tag name="AS_UNIQUEID" val="11930"/>
</p:tagLst>
</file>

<file path=ppt/tags/tag83.xml><?xml version="1.0" encoding="utf-8"?>
<p:tagLst xmlns:p="http://schemas.openxmlformats.org/presentationml/2006/main">
  <p:tag name="AS_UNIQUEID" val="11678"/>
</p:tagLst>
</file>

<file path=ppt/tags/tag84.xml><?xml version="1.0" encoding="utf-8"?>
<p:tagLst xmlns:p="http://schemas.openxmlformats.org/presentationml/2006/main">
  <p:tag name="AS_UNIQUEID" val="11876"/>
</p:tagLst>
</file>

<file path=ppt/tags/tag85.xml><?xml version="1.0" encoding="utf-8"?>
<p:tagLst xmlns:p="http://schemas.openxmlformats.org/presentationml/2006/main">
  <p:tag name="AS_UNIQUEID" val="11931"/>
</p:tagLst>
</file>

<file path=ppt/tags/tag86.xml><?xml version="1.0" encoding="utf-8"?>
<p:tagLst xmlns:p="http://schemas.openxmlformats.org/presentationml/2006/main">
  <p:tag name="AS_UNIQUEID" val="11932"/>
</p:tagLst>
</file>

<file path=ppt/tags/tag87.xml><?xml version="1.0" encoding="utf-8"?>
<p:tagLst xmlns:p="http://schemas.openxmlformats.org/presentationml/2006/main">
  <p:tag name="AS_UNIQUEID" val="11788"/>
</p:tagLst>
</file>

<file path=ppt/tags/tag88.xml><?xml version="1.0" encoding="utf-8"?>
<p:tagLst xmlns:p="http://schemas.openxmlformats.org/presentationml/2006/main">
  <p:tag name="AS_UNIQUEID" val="11789"/>
</p:tagLst>
</file>

<file path=ppt/tags/tag89.xml><?xml version="1.0" encoding="utf-8"?>
<p:tagLst xmlns:p="http://schemas.openxmlformats.org/presentationml/2006/main">
  <p:tag name="AS_UNIQUEID" val="11790"/>
</p:tagLst>
</file>

<file path=ppt/tags/tag90.xml><?xml version="1.0" encoding="utf-8"?>
<p:tagLst xmlns:p="http://schemas.openxmlformats.org/presentationml/2006/main">
  <p:tag name="AS_UNIQUEID" val="11791"/>
</p:tagLst>
</file>

<file path=ppt/tags/tag91.xml><?xml version="1.0" encoding="utf-8"?>
<p:tagLst xmlns:p="http://schemas.openxmlformats.org/presentationml/2006/main">
  <p:tag name="AS_UNIQUEID" val="11792"/>
</p:tagLst>
</file>

<file path=ppt/tags/tag92.xml><?xml version="1.0" encoding="utf-8"?>
<p:tagLst xmlns:p="http://schemas.openxmlformats.org/presentationml/2006/main">
  <p:tag name="AS_UNIQUEID" val="11793"/>
</p:tagLst>
</file>

<file path=ppt/tags/tag93.xml><?xml version="1.0" encoding="utf-8"?>
<p:tagLst xmlns:p="http://schemas.openxmlformats.org/presentationml/2006/main">
  <p:tag name="AS_UNIQUEID" val="11933"/>
</p:tagLst>
</file>

<file path=ppt/tags/tag94.xml><?xml version="1.0" encoding="utf-8"?>
<p:tagLst xmlns:p="http://schemas.openxmlformats.org/presentationml/2006/main">
  <p:tag name="AS_UNIQUEID" val="11934"/>
</p:tagLst>
</file>

<file path=ppt/tags/tag95.xml><?xml version="1.0" encoding="utf-8"?>
<p:tagLst xmlns:p="http://schemas.openxmlformats.org/presentationml/2006/main">
  <p:tag name="AS_UNIQUEID" val="11935"/>
</p:tagLst>
</file>

<file path=ppt/tags/tag96.xml><?xml version="1.0" encoding="utf-8"?>
<p:tagLst xmlns:p="http://schemas.openxmlformats.org/presentationml/2006/main">
  <p:tag name="AS_UNIQUEID" val="11936"/>
</p:tagLst>
</file>

<file path=ppt/tags/tag97.xml><?xml version="1.0" encoding="utf-8"?>
<p:tagLst xmlns:p="http://schemas.openxmlformats.org/presentationml/2006/main">
  <p:tag name="AS_UNIQUEID" val="11937"/>
</p:tagLst>
</file>

<file path=ppt/tags/tag98.xml><?xml version="1.0" encoding="utf-8"?>
<p:tagLst xmlns:p="http://schemas.openxmlformats.org/presentationml/2006/main">
  <p:tag name="AS_UNIQUEID" val="11938"/>
</p:tagLst>
</file>

<file path=ppt/tags/tag99.xml><?xml version="1.0" encoding="utf-8"?>
<p:tagLst xmlns:p="http://schemas.openxmlformats.org/presentationml/2006/main">
  <p:tag name="AS_UNIQUEID" val="11939"/>
</p:tagLst>
</file>

<file path=ppt/tags/tag100.xml><?xml version="1.0" encoding="utf-8"?>
<p:tagLst xmlns:p="http://schemas.openxmlformats.org/presentationml/2006/main">
  <p:tag name="AS_UNIQUEID" val="11940"/>
</p:tagLst>
</file>

<file path=ppt/tags/tag101.xml><?xml version="1.0" encoding="utf-8"?>
<p:tagLst xmlns:p="http://schemas.openxmlformats.org/presentationml/2006/main">
  <p:tag name="AS_UNIQUEID" val="609"/>
</p:tagLst>
</file>

<file path=ppt/tags/tag102.xml><?xml version="1.0" encoding="utf-8"?>
<p:tagLst xmlns:p="http://schemas.openxmlformats.org/presentationml/2006/main">
  <p:tag name="AS_UNIQUEID" val="610"/>
</p:tagLst>
</file>

<file path=ppt/tags/tag103.xml><?xml version="1.0" encoding="utf-8"?>
<p:tagLst xmlns:p="http://schemas.openxmlformats.org/presentationml/2006/main">
  <p:tag name="AS_UNIQUEID" val="611"/>
</p:tagLst>
</file>

<file path=ppt/tags/tag104.xml><?xml version="1.0" encoding="utf-8"?>
<p:tagLst xmlns:p="http://schemas.openxmlformats.org/presentationml/2006/main">
  <p:tag name="AS_UNIQUEID" val="612"/>
</p:tagLst>
</file>

<file path=ppt/tags/tag105.xml><?xml version="1.0" encoding="utf-8"?>
<p:tagLst xmlns:p="http://schemas.openxmlformats.org/presentationml/2006/main">
  <p:tag name="AS_UNIQUEID" val="613"/>
</p:tagLst>
</file>

<file path=ppt/tags/tag106.xml><?xml version="1.0" encoding="utf-8"?>
<p:tagLst xmlns:p="http://schemas.openxmlformats.org/presentationml/2006/main">
  <p:tag name="AS_UNIQUEID" val="8077"/>
</p:tagLst>
</file>

<file path=ppt/tags/tag107.xml><?xml version="1.0" encoding="utf-8"?>
<p:tagLst xmlns:p="http://schemas.openxmlformats.org/presentationml/2006/main">
  <p:tag name="AS_UNIQUEID" val="8078"/>
</p:tagLst>
</file>

<file path=ppt/tags/tag108.xml><?xml version="1.0" encoding="utf-8"?>
<p:tagLst xmlns:p="http://schemas.openxmlformats.org/presentationml/2006/main">
  <p:tag name="AS_UNIQUEID" val="11941"/>
</p:tagLst>
</file>

<file path=ppt/tags/tag109.xml><?xml version="1.0" encoding="utf-8"?>
<p:tagLst xmlns:p="http://schemas.openxmlformats.org/presentationml/2006/main">
  <p:tag name="AS_UNIQUEID" val="2359"/>
</p:tagLst>
</file>

<file path=ppt/tags/tag110.xml><?xml version="1.0" encoding="utf-8"?>
<p:tagLst xmlns:p="http://schemas.openxmlformats.org/presentationml/2006/main">
  <p:tag name="AS_UNIQUEID" val="2360"/>
</p:tagLst>
</file>

<file path=ppt/tags/tag111.xml><?xml version="1.0" encoding="utf-8"?>
<p:tagLst xmlns:p="http://schemas.openxmlformats.org/presentationml/2006/main">
  <p:tag name="AS_UNIQUEID" val="2361"/>
</p:tagLst>
</file>

<file path=ppt/tags/tag112.xml><?xml version="1.0" encoding="utf-8"?>
<p:tagLst xmlns:p="http://schemas.openxmlformats.org/presentationml/2006/main">
  <p:tag name="AS_UNIQUEID" val="2362"/>
</p:tagLst>
</file>

<file path=ppt/tags/tag113.xml><?xml version="1.0" encoding="utf-8"?>
<p:tagLst xmlns:p="http://schemas.openxmlformats.org/presentationml/2006/main">
  <p:tag name="AS_UNIQUEID" val="2363"/>
</p:tagLst>
</file>

<file path=ppt/tags/tag114.xml><?xml version="1.0" encoding="utf-8"?>
<p:tagLst xmlns:p="http://schemas.openxmlformats.org/presentationml/2006/main">
  <p:tag name="AS_UNIQUEID" val="2366"/>
</p:tagLst>
</file>

<file path=ppt/tags/tag115.xml><?xml version="1.0" encoding="utf-8"?>
<p:tagLst xmlns:p="http://schemas.openxmlformats.org/presentationml/2006/main">
  <p:tag name="AS_UNIQUEID" val="2369"/>
</p:tagLst>
</file>

<file path=ppt/tags/tag116.xml><?xml version="1.0" encoding="utf-8"?>
<p:tagLst xmlns:p="http://schemas.openxmlformats.org/presentationml/2006/main">
  <p:tag name="AS_UNIQUEID" val="2372"/>
</p:tagLst>
</file>

<file path=ppt/tags/tag117.xml><?xml version="1.0" encoding="utf-8"?>
<p:tagLst xmlns:p="http://schemas.openxmlformats.org/presentationml/2006/main">
  <p:tag name="AS_UNIQUEID" val="2396"/>
</p:tagLst>
</file>

<file path=ppt/tags/tag118.xml><?xml version="1.0" encoding="utf-8"?>
<p:tagLst xmlns:p="http://schemas.openxmlformats.org/presentationml/2006/main">
  <p:tag name="AS_UNIQUEID" val="2397"/>
</p:tagLst>
</file>

<file path=ppt/tags/tag119.xml><?xml version="1.0" encoding="utf-8"?>
<p:tagLst xmlns:p="http://schemas.openxmlformats.org/presentationml/2006/main">
  <p:tag name="AS_UNIQUEID" val="2398"/>
</p:tagLst>
</file>

<file path=ppt/tags/tag120.xml><?xml version="1.0" encoding="utf-8"?>
<p:tagLst xmlns:p="http://schemas.openxmlformats.org/presentationml/2006/main">
  <p:tag name="AS_UNIQUEID" val="2399"/>
</p:tagLst>
</file>

<file path=ppt/tags/tag121.xml><?xml version="1.0" encoding="utf-8"?>
<p:tagLst xmlns:p="http://schemas.openxmlformats.org/presentationml/2006/main">
  <p:tag name="AS_UNIQUEID" val="2400"/>
</p:tagLst>
</file>

<file path=ppt/tags/tag122.xml><?xml version="1.0" encoding="utf-8"?>
<p:tagLst xmlns:p="http://schemas.openxmlformats.org/presentationml/2006/main">
  <p:tag name="AS_UNIQUEID" val="2403"/>
</p:tagLst>
</file>

<file path=ppt/tags/tag123.xml><?xml version="1.0" encoding="utf-8"?>
<p:tagLst xmlns:p="http://schemas.openxmlformats.org/presentationml/2006/main">
  <p:tag name="AS_UNIQUEID" val="2406"/>
</p:tagLst>
</file>

<file path=ppt/tags/tag124.xml><?xml version="1.0" encoding="utf-8"?>
<p:tagLst xmlns:p="http://schemas.openxmlformats.org/presentationml/2006/main">
  <p:tag name="AS_UNIQUEID" val="2359"/>
</p:tagLst>
</file>

<file path=ppt/tags/tag125.xml><?xml version="1.0" encoding="utf-8"?>
<p:tagLst xmlns:p="http://schemas.openxmlformats.org/presentationml/2006/main">
  <p:tag name="AS_UNIQUEID" val="2360"/>
</p:tagLst>
</file>

<file path=ppt/tags/tag126.xml><?xml version="1.0" encoding="utf-8"?>
<p:tagLst xmlns:p="http://schemas.openxmlformats.org/presentationml/2006/main">
  <p:tag name="AS_UNIQUEID" val="2361"/>
</p:tagLst>
</file>

<file path=ppt/tags/tag127.xml><?xml version="1.0" encoding="utf-8"?>
<p:tagLst xmlns:p="http://schemas.openxmlformats.org/presentationml/2006/main">
  <p:tag name="AS_UNIQUEID" val="2362"/>
</p:tagLst>
</file>

<file path=ppt/tags/tag128.xml><?xml version="1.0" encoding="utf-8"?>
<p:tagLst xmlns:p="http://schemas.openxmlformats.org/presentationml/2006/main">
  <p:tag name="AS_UNIQUEID" val="2363"/>
</p:tagLst>
</file>

<file path=ppt/tags/tag129.xml><?xml version="1.0" encoding="utf-8"?>
<p:tagLst xmlns:p="http://schemas.openxmlformats.org/presentationml/2006/main">
  <p:tag name="AS_UNIQUEID" val="2406"/>
</p:tagLst>
</file>

<file path=ppt/tags/tag130.xml><?xml version="1.0" encoding="utf-8"?>
<p:tagLst xmlns:p="http://schemas.openxmlformats.org/presentationml/2006/main">
  <p:tag name="AS_UNIQUEID" val="2406"/>
</p:tagLst>
</file>

<file path=ppt/tags/tag131.xml><?xml version="1.0" encoding="utf-8"?>
<p:tagLst xmlns:p="http://schemas.openxmlformats.org/presentationml/2006/main">
  <p:tag name="AS_UNIQUEID" val="11942"/>
</p:tagLst>
</file>

<file path=ppt/tags/tag132.xml><?xml version="1.0" encoding="utf-8"?>
<p:tagLst xmlns:p="http://schemas.openxmlformats.org/presentationml/2006/main">
  <p:tag name="AS_UNIQUEID" val="11943"/>
</p:tagLst>
</file>

<file path=ppt/tags/tag133.xml><?xml version="1.0" encoding="utf-8"?>
<p:tagLst xmlns:p="http://schemas.openxmlformats.org/presentationml/2006/main">
  <p:tag name="AS_UNIQUEID" val="11944"/>
</p:tagLst>
</file>

<file path=ppt/tags/tag134.xml><?xml version="1.0" encoding="utf-8"?>
<p:tagLst xmlns:p="http://schemas.openxmlformats.org/presentationml/2006/main">
  <p:tag name="AS_UNIQUEID" val="11832"/>
</p:tagLst>
</file>

<file path=ppt/tags/tag135.xml><?xml version="1.0" encoding="utf-8"?>
<p:tagLst xmlns:p="http://schemas.openxmlformats.org/presentationml/2006/main">
  <p:tag name="AS_UNIQUEID" val="11833"/>
</p:tagLst>
</file>

<file path=ppt/tags/tag136.xml><?xml version="1.0" encoding="utf-8"?>
<p:tagLst xmlns:p="http://schemas.openxmlformats.org/presentationml/2006/main">
  <p:tag name="AS_UNIQUEID" val="11834"/>
</p:tagLst>
</file>

<file path=ppt/tags/tag137.xml><?xml version="1.0" encoding="utf-8"?>
<p:tagLst xmlns:p="http://schemas.openxmlformats.org/presentationml/2006/main">
  <p:tag name="AS_UNIQUEID" val="11945"/>
</p:tagLst>
</file>

<file path=ppt/tags/tag138.xml><?xml version="1.0" encoding="utf-8"?>
<p:tagLst xmlns:p="http://schemas.openxmlformats.org/presentationml/2006/main">
  <p:tag name="AS_UNIQUEID" val="11923"/>
</p:tagLst>
</file>

<file path=ppt/tags/tag139.xml><?xml version="1.0" encoding="utf-8"?>
<p:tagLst xmlns:p="http://schemas.openxmlformats.org/presentationml/2006/main">
  <p:tag name="AS_UNIQUEID" val="11836"/>
</p:tagLst>
</file>

<file path=ppt/tags/tag140.xml><?xml version="1.0" encoding="utf-8"?>
<p:tagLst xmlns:p="http://schemas.openxmlformats.org/presentationml/2006/main">
  <p:tag name="AS_UNIQUEID" val="1444"/>
</p:tagLst>
</file>

<file path=ppt/tags/tag141.xml><?xml version="1.0" encoding="utf-8"?>
<p:tagLst xmlns:p="http://schemas.openxmlformats.org/presentationml/2006/main">
  <p:tag name="AS_UNIQUEID" val="2937"/>
</p:tagLst>
</file>

<file path=ppt/tags/tag142.xml><?xml version="1.0" encoding="utf-8"?>
<p:tagLst xmlns:p="http://schemas.openxmlformats.org/presentationml/2006/main">
  <p:tag name="AS_UNIQUEID" val="2938"/>
</p:tagLst>
</file>

<file path=ppt/tags/tag143.xml><?xml version="1.0" encoding="utf-8"?>
<p:tagLst xmlns:p="http://schemas.openxmlformats.org/presentationml/2006/main">
  <p:tag name="AS_UNIQUEID" val="2939"/>
</p:tagLst>
</file>

<file path=ppt/tags/tag144.xml><?xml version="1.0" encoding="utf-8"?>
<p:tagLst xmlns:p="http://schemas.openxmlformats.org/presentationml/2006/main">
  <p:tag name="AS_UNIQUEID" val="2940"/>
</p:tagLst>
</file>

<file path=ppt/tags/tag145.xml><?xml version="1.0" encoding="utf-8"?>
<p:tagLst xmlns:p="http://schemas.openxmlformats.org/presentationml/2006/main">
  <p:tag name="AS_UNIQUEID" val="2941"/>
</p:tagLst>
</file>

<file path=ppt/tags/tag146.xml><?xml version="1.0" encoding="utf-8"?>
<p:tagLst xmlns:p="http://schemas.openxmlformats.org/presentationml/2006/main">
  <p:tag name="AS_UNIQUEID" val="2942"/>
</p:tagLst>
</file>

<file path=ppt/tags/tag147.xml><?xml version="1.0" encoding="utf-8"?>
<p:tagLst xmlns:p="http://schemas.openxmlformats.org/presentationml/2006/main">
  <p:tag name="AS_UNIQUEID" val="2943"/>
</p:tagLst>
</file>

<file path=ppt/tags/tag148.xml><?xml version="1.0" encoding="utf-8"?>
<p:tagLst xmlns:p="http://schemas.openxmlformats.org/presentationml/2006/main">
  <p:tag name="AS_UNIQUEID" val="2027"/>
</p:tagLst>
</file>

<file path=ppt/tags/tag149.xml><?xml version="1.0" encoding="utf-8"?>
<p:tagLst xmlns:p="http://schemas.openxmlformats.org/presentationml/2006/main">
  <p:tag name="AS_UNIQUEID" val="2197"/>
  <p:tag name="KSO_WM_UNIT_PLACING_PICTURE_USER_VIEWPORT" val="{&quot;height&quot;:4922.910236220472,&quot;width&quot;:6219.829921259842}"/>
</p:tagLst>
</file>

<file path=ppt/tags/tag150.xml><?xml version="1.0" encoding="utf-8"?>
<p:tagLst xmlns:p="http://schemas.openxmlformats.org/presentationml/2006/main">
  <p:tag name="AS_UNIQUEID" val="11946"/>
</p:tagLst>
</file>

<file path=ppt/tags/tag151.xml><?xml version="1.0" encoding="utf-8"?>
<p:tagLst xmlns:p="http://schemas.openxmlformats.org/presentationml/2006/main">
  <p:tag name="AS_UNIQUEID" val="11947"/>
</p:tagLst>
</file>

<file path=ppt/tags/tag152.xml><?xml version="1.0" encoding="utf-8"?>
<p:tagLst xmlns:p="http://schemas.openxmlformats.org/presentationml/2006/main">
  <p:tag name="AS_UNIQUEID" val="11948"/>
</p:tagLst>
</file>

<file path=ppt/tags/tag153.xml><?xml version="1.0" encoding="utf-8"?>
<p:tagLst xmlns:p="http://schemas.openxmlformats.org/presentationml/2006/main">
  <p:tag name="AS_UNIQUEID" val="11949"/>
</p:tagLst>
</file>

<file path=ppt/tags/tag154.xml><?xml version="1.0" encoding="utf-8"?>
<p:tagLst xmlns:p="http://schemas.openxmlformats.org/presentationml/2006/main">
  <p:tag name="AS_UNIQUEID" val="11950"/>
</p:tagLst>
</file>

<file path=ppt/tags/tag155.xml><?xml version="1.0" encoding="utf-8"?>
<p:tagLst xmlns:p="http://schemas.openxmlformats.org/presentationml/2006/main">
  <p:tag name="AS_UNIQUEID" val="6706"/>
</p:tagLst>
</file>

<file path=ppt/tags/tag156.xml><?xml version="1.0" encoding="utf-8"?>
<p:tagLst xmlns:p="http://schemas.openxmlformats.org/presentationml/2006/main">
  <p:tag name="AS_UNIQUEID" val="961"/>
</p:tagLst>
</file>

<file path=ppt/tags/tag157.xml><?xml version="1.0" encoding="utf-8"?>
<p:tagLst xmlns:p="http://schemas.openxmlformats.org/presentationml/2006/main">
  <p:tag name="AS_UNIQUEID" val="8477"/>
</p:tagLst>
</file>

<file path=ppt/tags/tag158.xml><?xml version="1.0" encoding="utf-8"?>
<p:tagLst xmlns:p="http://schemas.openxmlformats.org/presentationml/2006/main">
  <p:tag name="AS_UNIQUEID" val="11951"/>
</p:tagLst>
</file>

<file path=ppt/tags/tag159.xml><?xml version="1.0" encoding="utf-8"?>
<p:tagLst xmlns:p="http://schemas.openxmlformats.org/presentationml/2006/main">
  <p:tag name="KSO_WM_SPECIAL_SOURCE" val="bdnull"/>
</p:tagLst>
</file>

<file path=ppt/tags/tag160.xml><?xml version="1.0" encoding="utf-8"?>
<p:tagLst xmlns:p="http://schemas.openxmlformats.org/presentationml/2006/main">
  <p:tag name="AS_UNIQUEID" val="11952"/>
</p:tagLst>
</file>

<file path=ppt/tags/tag161.xml><?xml version="1.0" encoding="utf-8"?>
<p:tagLst xmlns:p="http://schemas.openxmlformats.org/presentationml/2006/main">
  <p:tag name="AS_UNIQUEID" val="470"/>
</p:tagLst>
</file>

<file path=ppt/tags/tag162.xml><?xml version="1.0" encoding="utf-8"?>
<p:tagLst xmlns:p="http://schemas.openxmlformats.org/presentationml/2006/main">
  <p:tag name="AS_UNIQUEID" val="471"/>
</p:tagLst>
</file>

<file path=ppt/tags/tag163.xml><?xml version="1.0" encoding="utf-8"?>
<p:tagLst xmlns:p="http://schemas.openxmlformats.org/presentationml/2006/main">
  <p:tag name="AS_UNIQUEID" val="472"/>
</p:tagLst>
</file>

<file path=ppt/tags/tag164.xml><?xml version="1.0" encoding="utf-8"?>
<p:tagLst xmlns:p="http://schemas.openxmlformats.org/presentationml/2006/main">
  <p:tag name="AS_UNIQUEID" val="11953"/>
</p:tagLst>
</file>

<file path=ppt/tags/tag165.xml><?xml version="1.0" encoding="utf-8"?>
<p:tagLst xmlns:p="http://schemas.openxmlformats.org/presentationml/2006/main">
  <p:tag name="AS_UNIQUEID" val="971"/>
</p:tagLst>
</file>

<file path=ppt/tags/tag166.xml><?xml version="1.0" encoding="utf-8"?>
<p:tagLst xmlns:p="http://schemas.openxmlformats.org/presentationml/2006/main">
  <p:tag name="AS_UNIQUEID" val="972"/>
</p:tagLst>
</file>

<file path=ppt/tags/tag167.xml><?xml version="1.0" encoding="utf-8"?>
<p:tagLst xmlns:p="http://schemas.openxmlformats.org/presentationml/2006/main">
  <p:tag name="AS_UNIQUEID" val="973"/>
</p:tagLst>
</file>

<file path=ppt/tags/tag168.xml><?xml version="1.0" encoding="utf-8"?>
<p:tagLst xmlns:p="http://schemas.openxmlformats.org/presentationml/2006/main">
  <p:tag name="AS_UNIQUEID" val="974"/>
</p:tagLst>
</file>

<file path=ppt/tags/tag169.xml><?xml version="1.0" encoding="utf-8"?>
<p:tagLst xmlns:p="http://schemas.openxmlformats.org/presentationml/2006/main">
  <p:tag name="AS_UNIQUEID" val="975"/>
</p:tagLst>
</file>

<file path=ppt/tags/tag170.xml><?xml version="1.0" encoding="utf-8"?>
<p:tagLst xmlns:p="http://schemas.openxmlformats.org/presentationml/2006/main">
  <p:tag name="AS_UNIQUEID" val="976"/>
</p:tagLst>
</file>

<file path=ppt/tags/tag171.xml><?xml version="1.0" encoding="utf-8"?>
<p:tagLst xmlns:p="http://schemas.openxmlformats.org/presentationml/2006/main">
  <p:tag name="AS_UNIQUEID" val="977"/>
</p:tagLst>
</file>

<file path=ppt/tags/tag172.xml><?xml version="1.0" encoding="utf-8"?>
<p:tagLst xmlns:p="http://schemas.openxmlformats.org/presentationml/2006/main">
  <p:tag name="AS_UNIQUEID" val="2494"/>
</p:tagLst>
</file>

<file path=ppt/tags/tag173.xml><?xml version="1.0" encoding="utf-8"?>
<p:tagLst xmlns:p="http://schemas.openxmlformats.org/presentationml/2006/main">
  <p:tag name="AS_UNIQUEID" val="2495"/>
</p:tagLst>
</file>

<file path=ppt/tags/tag174.xml><?xml version="1.0" encoding="utf-8"?>
<p:tagLst xmlns:p="http://schemas.openxmlformats.org/presentationml/2006/main">
  <p:tag name="AS_UNIQUEID" val="2496"/>
</p:tagLst>
</file>

<file path=ppt/tags/tag175.xml><?xml version="1.0" encoding="utf-8"?>
<p:tagLst xmlns:p="http://schemas.openxmlformats.org/presentationml/2006/main">
  <p:tag name="KSO_WM_SPECIAL_SOURCE" val="bdnull"/>
</p:tagLst>
</file>

<file path=ppt/tags/tag176.xml><?xml version="1.0" encoding="utf-8"?>
<p:tagLst xmlns:p="http://schemas.openxmlformats.org/presentationml/2006/main">
  <p:tag name="AS_UNIQUEID" val="11954"/>
</p:tagLst>
</file>

<file path=ppt/tags/tag177.xml><?xml version="1.0" encoding="utf-8"?>
<p:tagLst xmlns:p="http://schemas.openxmlformats.org/presentationml/2006/main">
  <p:tag name="AS_UNIQUEID" val="6719"/>
</p:tagLst>
</file>

<file path=ppt/tags/tag178.xml><?xml version="1.0" encoding="utf-8"?>
<p:tagLst xmlns:p="http://schemas.openxmlformats.org/presentationml/2006/main">
  <p:tag name="AS_UNIQUEID" val="402"/>
</p:tagLst>
</file>

<file path=ppt/tags/tag179.xml><?xml version="1.0" encoding="utf-8"?>
<p:tagLst xmlns:p="http://schemas.openxmlformats.org/presentationml/2006/main">
  <p:tag name="AS_UNIQUEID" val="1442"/>
</p:tagLst>
</file>

<file path=ppt/tags/tag180.xml><?xml version="1.0" encoding="utf-8"?>
<p:tagLst xmlns:p="http://schemas.openxmlformats.org/presentationml/2006/main">
  <p:tag name="AS_UNIQUEID" val="6445"/>
</p:tagLst>
</file>

<file path=ppt/tags/tag181.xml><?xml version="1.0" encoding="utf-8"?>
<p:tagLst xmlns:p="http://schemas.openxmlformats.org/presentationml/2006/main">
  <p:tag name="AS_UNIQUEID" val="8479"/>
</p:tagLst>
</file>

<file path=ppt/tags/tag182.xml><?xml version="1.0" encoding="utf-8"?>
<p:tagLst xmlns:p="http://schemas.openxmlformats.org/presentationml/2006/main">
  <p:tag name="KSO_WM_SPECIAL_SOURCE" val="bdnull"/>
</p:tagLst>
</file>

<file path=ppt/tags/tag183.xml><?xml version="1.0" encoding="utf-8"?>
<p:tagLst xmlns:p="http://schemas.openxmlformats.org/presentationml/2006/main">
  <p:tag name="AS_UNIQUEID" val="11955"/>
</p:tagLst>
</file>

<file path=ppt/tags/tag184.xml><?xml version="1.0" encoding="utf-8"?>
<p:tagLst xmlns:p="http://schemas.openxmlformats.org/presentationml/2006/main">
  <p:tag name="AS_UNIQUEID" val="11956"/>
</p:tagLst>
</file>

<file path=ppt/tags/tag185.xml><?xml version="1.0" encoding="utf-8"?>
<p:tagLst xmlns:p="http://schemas.openxmlformats.org/presentationml/2006/main">
  <p:tag name="AS_UNIQUEID" val="11957"/>
</p:tagLst>
</file>

<file path=ppt/tags/tag186.xml><?xml version="1.0" encoding="utf-8"?>
<p:tagLst xmlns:p="http://schemas.openxmlformats.org/presentationml/2006/main">
  <p:tag name="AS_UNIQUEID" val="8145"/>
</p:tagLst>
</file>

<file path=ppt/tags/tag187.xml><?xml version="1.0" encoding="utf-8"?>
<p:tagLst xmlns:p="http://schemas.openxmlformats.org/presentationml/2006/main">
  <p:tag name="AS_UNIQUEID" val="6733"/>
</p:tagLst>
</file>

<file path=ppt/tags/tag188.xml><?xml version="1.0" encoding="utf-8"?>
<p:tagLst xmlns:p="http://schemas.openxmlformats.org/presentationml/2006/main">
  <p:tag name="AS_UNIQUEID" val="470"/>
</p:tagLst>
</file>

<file path=ppt/tags/tag189.xml><?xml version="1.0" encoding="utf-8"?>
<p:tagLst xmlns:p="http://schemas.openxmlformats.org/presentationml/2006/main">
  <p:tag name="AS_UNIQUEID" val="8486"/>
</p:tagLst>
</file>

<file path=ppt/tags/tag190.xml><?xml version="1.0" encoding="utf-8"?>
<p:tagLst xmlns:p="http://schemas.openxmlformats.org/presentationml/2006/main">
  <p:tag name="AS_UNIQUEID" val="11958"/>
</p:tagLst>
</file>

<file path=ppt/tags/tag191.xml><?xml version="1.0" encoding="utf-8"?>
<p:tagLst xmlns:p="http://schemas.openxmlformats.org/presentationml/2006/main">
  <p:tag name="KSO_WM_SPECIAL_SOURCE" val="bdnull"/>
</p:tagLst>
</file>

<file path=ppt/tags/tag192.xml><?xml version="1.0" encoding="utf-8"?>
<p:tagLst xmlns:p="http://schemas.openxmlformats.org/presentationml/2006/main">
  <p:tag name="AS_UNIQUEID" val="11959"/>
</p:tagLst>
</file>

<file path=ppt/tags/tag193.xml><?xml version="1.0" encoding="utf-8"?>
<p:tagLst xmlns:p="http://schemas.openxmlformats.org/presentationml/2006/main">
  <p:tag name="AS_UNIQUEID" val="7640"/>
</p:tagLst>
</file>

<file path=ppt/tags/tag194.xml><?xml version="1.0" encoding="utf-8"?>
<p:tagLst xmlns:p="http://schemas.openxmlformats.org/presentationml/2006/main">
  <p:tag name="AS_UNIQUEID" val="7641"/>
</p:tagLst>
</file>

<file path=ppt/tags/tag195.xml><?xml version="1.0" encoding="utf-8"?>
<p:tagLst xmlns:p="http://schemas.openxmlformats.org/presentationml/2006/main">
  <p:tag name="AS_UNIQUEID" val="7642"/>
</p:tagLst>
</file>

<file path=ppt/tags/tag196.xml><?xml version="1.0" encoding="utf-8"?>
<p:tagLst xmlns:p="http://schemas.openxmlformats.org/presentationml/2006/main">
  <p:tag name="AS_UNIQUEID" val="11960"/>
</p:tagLst>
</file>

<file path=ppt/tags/tag197.xml><?xml version="1.0" encoding="utf-8"?>
<p:tagLst xmlns:p="http://schemas.openxmlformats.org/presentationml/2006/main">
  <p:tag name="AS_UNIQUEID" val="8145"/>
</p:tagLst>
</file>

<file path=ppt/tags/tag198.xml><?xml version="1.0" encoding="utf-8"?>
<p:tagLst xmlns:p="http://schemas.openxmlformats.org/presentationml/2006/main">
  <p:tag name="AS_UNIQUEID" val="6736"/>
</p:tagLst>
</file>

<file path=ppt/tags/tag199.xml><?xml version="1.0" encoding="utf-8"?>
<p:tagLst xmlns:p="http://schemas.openxmlformats.org/presentationml/2006/main">
  <p:tag name="AS_UNIQUEID" val="6804"/>
</p:tagLst>
</file>

<file path=ppt/tags/tag200.xml><?xml version="1.0" encoding="utf-8"?>
<p:tagLst xmlns:p="http://schemas.openxmlformats.org/presentationml/2006/main">
  <p:tag name="AS_UNIQUEID" val="6805"/>
</p:tagLst>
</file>

<file path=ppt/tags/tag201.xml><?xml version="1.0" encoding="utf-8"?>
<p:tagLst xmlns:p="http://schemas.openxmlformats.org/presentationml/2006/main">
  <p:tag name="AS_UNIQUEID" val="6806"/>
</p:tagLst>
</file>

<file path=ppt/tags/tag202.xml><?xml version="1.0" encoding="utf-8"?>
<p:tagLst xmlns:p="http://schemas.openxmlformats.org/presentationml/2006/main">
  <p:tag name="AS_UNIQUEID" val="6809"/>
</p:tagLst>
</file>

<file path=ppt/tags/tag203.xml><?xml version="1.0" encoding="utf-8"?>
<p:tagLst xmlns:p="http://schemas.openxmlformats.org/presentationml/2006/main">
  <p:tag name="AS_UNIQUEID" val="11961"/>
</p:tagLst>
</file>

<file path=ppt/tags/tag204.xml><?xml version="1.0" encoding="utf-8"?>
<p:tagLst xmlns:p="http://schemas.openxmlformats.org/presentationml/2006/main">
  <p:tag name="KSO_WM_SPECIAL_SOURCE" val="bdnull"/>
</p:tagLst>
</file>

<file path=ppt/tags/tag205.xml><?xml version="1.0" encoding="utf-8"?>
<p:tagLst xmlns:p="http://schemas.openxmlformats.org/presentationml/2006/main">
  <p:tag name="AS_UNIQUEID" val="11962"/>
</p:tagLst>
</file>

<file path=ppt/tags/tag206.xml><?xml version="1.0" encoding="utf-8"?>
<p:tagLst xmlns:p="http://schemas.openxmlformats.org/presentationml/2006/main">
  <p:tag name="AS_UNIQUEID" val="8145"/>
</p:tagLst>
</file>

<file path=ppt/tags/tag207.xml><?xml version="1.0" encoding="utf-8"?>
<p:tagLst xmlns:p="http://schemas.openxmlformats.org/presentationml/2006/main">
  <p:tag name="AS_UNIQUEID" val="6745"/>
</p:tagLst>
</file>

<file path=ppt/tags/tag208.xml><?xml version="1.0" encoding="utf-8"?>
<p:tagLst xmlns:p="http://schemas.openxmlformats.org/presentationml/2006/main">
  <p:tag name="AS_UNIQUEID" val="2605"/>
</p:tagLst>
</file>

<file path=ppt/tags/tag209.xml><?xml version="1.0" encoding="utf-8"?>
<p:tagLst xmlns:p="http://schemas.openxmlformats.org/presentationml/2006/main">
  <p:tag name="AS_UNIQUEID" val="2606"/>
</p:tagLst>
</file>

<file path=ppt/tags/tag210.xml><?xml version="1.0" encoding="utf-8"?>
<p:tagLst xmlns:p="http://schemas.openxmlformats.org/presentationml/2006/main">
  <p:tag name="AS_UNIQUEID" val="6815"/>
</p:tagLst>
</file>

<file path=ppt/tags/tag211.xml><?xml version="1.0" encoding="utf-8"?>
<p:tagLst xmlns:p="http://schemas.openxmlformats.org/presentationml/2006/main">
  <p:tag name="AS_UNIQUEID" val="6818"/>
</p:tagLst>
</file>

<file path=ppt/tags/tag212.xml><?xml version="1.0" encoding="utf-8"?>
<p:tagLst xmlns:p="http://schemas.openxmlformats.org/presentationml/2006/main">
  <p:tag name="KSO_WM_SPECIAL_SOURCE" val="bdnull"/>
</p:tagLst>
</file>

<file path=ppt/tags/tag213.xml><?xml version="1.0" encoding="utf-8"?>
<p:tagLst xmlns:p="http://schemas.openxmlformats.org/presentationml/2006/main">
  <p:tag name="AS_UNIQUEID" val="12038"/>
</p:tagLst>
</file>

<file path=ppt/tags/tag214.xml><?xml version="1.0" encoding="utf-8"?>
<p:tagLst xmlns:p="http://schemas.openxmlformats.org/presentationml/2006/main">
  <p:tag name="AS_UNIQUEID" val="1203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uwhzzyhs">
      <a:majorFont>
        <a:latin typeface="HarmonyOS Sans SC"/>
        <a:ea typeface="阿里巴巴普惠体 2.0 55 Regular"/>
        <a:cs typeface="Arial"/>
      </a:majorFont>
      <a:minorFont>
        <a:latin typeface="HarmonyOS Sans SC"/>
        <a:ea typeface="阿里巴巴普惠体 2.0 55 Regular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blipFill>
          <a:blip/>
          <a:stretch>
            <a:fillRect/>
          </a:stretch>
        </a:blipFill>
        <a:ln w="76200">
          <a:noFill/>
        </a:ln>
      </a:spPr>
      <a:bodyPr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13</Slides>
  <Notes>4</Notes>
  <TotalTime>1</TotalTime>
  <HiddenSlides>1</HiddenSlides>
  <MMClips>0</MMClips>
  <ScaleCrop>0</ScaleCrop>
  <HeadingPairs>
    <vt:vector baseType="variant" size="6">
      <vt:variant>
        <vt:lpstr>Fonts used</vt:lpstr>
      </vt:variant>
      <vt:variant>
        <vt:i4>17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31">
      <vt:lpstr>Arial</vt:lpstr>
      <vt:lpstr>Calibri</vt:lpstr>
      <vt:lpstr>HarmonyOS Sans SC</vt:lpstr>
      <vt:lpstr>阿里巴巴普惠体 2.0 55 Regular</vt:lpstr>
      <vt:lpstr>Times New Roman</vt:lpstr>
      <vt:lpstr>宋体</vt:lpstr>
      <vt:lpstr>华文新魏</vt:lpstr>
      <vt:lpstr>华文中宋</vt:lpstr>
      <vt:lpstr>黑体</vt:lpstr>
      <vt:lpstr>等线 Light</vt:lpstr>
      <vt:lpstr>等线</vt:lpstr>
      <vt:lpstr>方正粗黑宋简体</vt:lpstr>
      <vt:lpstr>楷体</vt:lpstr>
      <vt:lpstr>微软雅黑</vt:lpstr>
      <vt:lpstr>华文楷体</vt:lpstr>
      <vt:lpstr>Wingdings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2024-08-31T05:02:17.480</cp:lastPrinted>
  <dcterms:created xsi:type="dcterms:W3CDTF">2024-08-30T21:02:17Z</dcterms:created>
  <dcterms:modified xsi:type="dcterms:W3CDTF">2024-08-30T21:02:19Z</dcterms:modified>
</cp:coreProperties>
</file>