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97502F-3251-4561-83A0-B5B73EA8E7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2366AE-37C4-4709-B896-ECC4428788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3963F9-BFD7-4915-A0B7-EC6BC117F4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212C59-ACA6-4E70-9CF7-8673E4FBA4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A07C7C-629E-49AE-838F-8579EF22FA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0F19B8-B376-4463-8413-A7EA6BB046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C405DD-659F-4E71-95CD-EFA756590E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7A48DC-E743-4A75-B37E-E57D0A9C47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4ACFF0-BDC2-466C-BFB3-7467C9A810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02FC9B-2A1F-4383-8574-9635987E1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39F69D-CECC-4EB2-B94A-792C524058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10203215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静脉输液护理知识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静脉输液基础知识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静脉输液护理操作流程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静脉输液护理注意事项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静脉输液常见问题及处理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特殊情况下的静脉输液护理</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静脉输液基础知识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静脉输液是指通过静脉血管将药物或营养物质输入到体内的医疗过程。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静脉输液是一种常见的医疗手段，通过将药物或营养物质溶解在溶液中，注入到静脉血管中，使药物或营养物质迅速进入体内，达到治疗或补充营养的目的。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4837" b="2483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静脉输液的定义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451" b="1245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静脉输液的原理是利用大气压和液体静压的物理作用，使液体从高压流向低压，最终将药物或营养物质输送到目标位置。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在静脉输液过程中，护士或医生将药液注入到输液袋或输液瓶中，然后通过导管将药液引入到静脉血管中。药液在血管内流动的过程中，会受到大气压和液体静压的影响，使药液顺利地流到目标位置。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静脉输液的原理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静脉输液的种类包括电解质溶液、血浆、全血、抗菌素、抗癌药物等。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不同的治疗目的和需求，静脉输液所使用的药物和溶液也有所不同。常见的静脉输液种类包括电解质溶液、血浆、全血、抗菌素、抗癌药物等。这些药物和溶液在医疗过程中发挥着不同的作用，能够有效地治疗各种疾病和补充营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静脉输液的种类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静脉输液护理操作流程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了解患者病情、用药史、过敏史等，评估患者是否适合进行静脉输液。</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评估患者情况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准备药品和器具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选择合适的静脉</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根据医生处方准备所需的药品、输液器具、消毒用品等。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选择粗直、弹性好、易于固定的静脉，避开关节和静脉瓣。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静脉输液前的准备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调节滴速</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根据医生要求和患者情况调节滴速，确保药物剂量准确输入。</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固定</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穿刺成功后，用胶布固定针头和输液管，防止滑脱。</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穿刺</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用针头进行静脉穿刺，确保一次成功，减少患者痛苦。</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消毒</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对穿刺部位进行消毒，确保无菌操作。</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排气</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将输液管中的空气排尽，确保输液管内无气泡。</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静脉输液的步骤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973" r="1897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900" r="1890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静脉输液后的处理</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密切观察患者反应，及时处理不良反应和并发症。</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记录输液的种类、剂量、滴速等信息，以便核对和追溯。</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完成输液后，及时拔出针头，并嘱咐患者按压穿刺部位数分钟，避免出血和淤血。</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对使用过的器具和药品进行整理，消毒处理后备用。</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观察</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记录</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拔针</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整理用物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静脉输液护理注意事项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https://d.book118.com/037102032156006031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2024-09-04T09:54:23.037</cp:lastPrinted>
  <dcterms:created xsi:type="dcterms:W3CDTF">2024-09-04T01:54:23Z</dcterms:created>
  <dcterms:modified xsi:type="dcterms:W3CDTF">2024-09-04T01:54:25Z</dcterms:modified>
</cp:coreProperties>
</file>