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D8A5D-694A-412A-924F-0FFEA8B9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1F151-3560-484B-95F1-DF5184608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AF095-AD22-4BD0-9F0A-F9E06DF64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3458F-61D8-4524-AC9F-56FE77CC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AEC29-1154-4F2C-893D-DF2344DBE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8E2C7-F27F-4D85-8FC8-F93F98C81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420AF-B9B7-4CE2-8B7E-CAE2E6105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AC865-39E5-4DFD-B55E-82B7A602C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7A07D-E696-4F1E-9E21-F1D499BD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917BC-4F8E-46E4-BC03-B13348988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24553-B2BB-43ED-BEE1-AFBAE826C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2103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项目资源协调报告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未来资源协调展望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本报告旨在分析项目资源的协调情况，评估资源利用效率，并提出改进建议，以确保项目顺利进行并实现预期目标。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随着项目复杂性的增加和资源竞争的加剧，有效的资源协调对项目成功至关重要。本报告基于对项目资源协调的深入调查和分析，为项目团队提供有关资源利用和优化的重要信息。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本报告涵盖项目从启动到当前阶段的资源协调情况。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报告涉及项目所需的人力资源、物资资源、财务资源和技术资源等。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报告重点关注项目计划、执行、监控和控制等阶段的资源协调问题。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项目资源概述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039" b="9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资源类型和数量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项目团队共有30名成员，包括项目经理、开发人员、测试人员、设计师等。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物力资源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项目所需设备和材料共计50种，包括服务器、网络设备、开发工具等。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财力资源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项目总预算为500万人民币，已投入200万人民币。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团队成员分布在不同部门和地区，通过远程协作和定期会议进行沟通。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人力资源分布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设备和材料分布在不同的仓库和办公地点，根据项目需求进行调配。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物力资源分布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已投入资金主要用于设备采购、人员工资和日常开销，剩余资金将用于后续开发和市场推广。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财力资源利用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通过合理的资源规划和调度，项目整体进度符合预期，资源利用效率较高。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资源分布和利用情况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资源协调策略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根据项目需求，分析所需资源的类型，如人力、物力、财力、时间等。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资源类型分析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结合项目规模、进度计划和风险等因素，对各类资源的需求进行评估和预测。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根据预测结果，制定详细的资源需求计划，包括资源种类、数量、时间等要素。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建立项目资源库，对项目所需资源进行统一管理和调配。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资源库建设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根据项目需求和市场情况，制定合理的资源采购策略，包括供应商选择、采购方式、合同条款等。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资源采购策略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明确资源调配的流程和责任人，确保资源能够及时、准确地调配到项目现场。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资源优化和节约措施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通过改进工艺流程、提高设备效率等方式，提高资源的利用效率。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对项目过程中产生的废弃物和余料进行回收和再利用，减少资源浪费。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采取节能减排措施，如使用环保材料、优化能源结构等，降低项目对环境的影响。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通过精细化管理和成本控制手段，降低项目成本，提高资源利用的经济效益。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https://d.book118.com/037102103142006031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2024-09-04T05:50:12.511</cp:lastPrinted>
  <dcterms:created xsi:type="dcterms:W3CDTF">2024-09-03T21:50:12Z</dcterms:created>
  <dcterms:modified xsi:type="dcterms:W3CDTF">2024-09-03T21:50:14Z</dcterms:modified>
</cp:coreProperties>
</file>