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1A622-102F-48A7-909A-1DCE70EBF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386D4-088E-45E1-8108-8A60A0AE9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EDDA1-5067-431C-9D80-C66E2B51A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61653-991F-49A5-A150-4CF7CA06D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58136C-DDCF-4802-9EC5-FDA5D7E0A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59B8EB-9E88-46CE-859B-79B7F8D27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BC67FB-697F-4435-ABB9-8ABDA264F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6FDC2D-4632-4982-AA9A-30BA091AC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AC724-4DB8-47D8-B231-4D2913269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60950-3297-49DC-8F71-8DBCE57E0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A97E3-8BC7-46A8-848B-AC30DC683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03044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护理科研选题PPT课件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护理科研选题的原则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护理科研选题的方法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护理科研选题的实施步骤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护理科研选题的评价与优化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护理科研选题案例分享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护理科研是推动护理学科发展的重要手段，通过研究能够发现新的护理理论和技术，提高护理实践水平，改善患者护理效果。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随着医学科技的不断发展，护理科研的领域也在不断扩大，目前研究的热点问题包括但不限于：老年护理、慢性病管理、康复护理、心理护理等。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当前护理科研的热点问题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895" b="68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通过护理科研，可以发现更有效的护理方法和技术，提高护理服务质量，使患者得到更好的护理效果。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推动护理学科发展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护理科研是推动护理学科发展的重要动力，通过研究可以发现新的护理理论和技术，推动学科的进步和发展。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提高护士的专业素质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护理科研需要护士具备较高的专业素质和技能水平，因此开展护理科研也有助于提高护士的专业素质和技能水平。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护理科研选题的原则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创新性原则是指选题要有新意，要能突破传统思维的束缚，提出新的观点或见解，为学术研究注入新的活力。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在护理科研选题中，要注重从临床实践中发现问题，寻找研究的切入点，提出具有创新性的研究问题。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创新性原则要求研究者具备敏锐的观察力和独立思考能力，能够从看似平常的现象中挖掘出有价值的科研问题。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科学性原则是指选题要有科学依据，要符合科学原理和客观事实。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在护理科研选题中，要注重选择具有科学性的研究问题，如病因、病理生理机制、诊断标准等。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科学性原则要求研究者具备扎实的专业知识和严谨的科研态度，能够从科学角度出发，提出合理的研究假设和方案。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实用性原则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实用性原则是指选题要有实际应用价值，能够解决实际问题或改善临床实践。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在护理科研选题中，要注重选择具有实用性的研究问题，如护理措施、护理技术、护理管理等。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实用性原则要求研究者具备实践经验和实践能力，能够从实际出发，提出切实可行的解决方案。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护理科研选题的方法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通过查阅和分析前人已经完成的科研成果，了解该领域的研究现状、研究热点和存在的问题，从而确定自己的研究方向。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可以快速了解研究领域的基本情况，确定自己的研究起点和重点，避免重复研究。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可能受到已有文献的限制，难以发现新的研究方向和突破口。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文献回顾法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通过深入观察和了解临床实际情况，发现护理实践中存在的问题和不足，从而确定研究方向。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能够直接了解实际情况，针对性强，研究结果可以直接应用于实践。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观察者的主观性和个人经验可能影响观察结果，需要严格的设计和操作规范。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临床观察法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https://d.book118.com/037103044145006033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2024-09-07T09:40:02.856</cp:lastPrinted>
  <dcterms:created xsi:type="dcterms:W3CDTF">2024-09-07T01:40:02Z</dcterms:created>
  <dcterms:modified xsi:type="dcterms:W3CDTF">2024-09-07T01:40:04Z</dcterms:modified>
</cp:coreProperties>
</file>