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E2C1B-E57B-40EF-AAB4-5C4D818D5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BCA52-AFD3-43F5-958C-CD40428F3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B4410-3BF5-4C2B-934D-DF668366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B80C9-2835-4D5B-9A40-438578223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2F3008-C210-4019-AD99-A3715A2D9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714A3-F7F0-49BD-931E-B4841FED1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82069-BBF8-45A7-88F6-027BB8FE4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CCFD8-C93F-4A0A-8706-D341EC584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8C5F4-5FD9-444A-8045-CD8F26535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73E0F-991E-4B5B-A204-D21525DB7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AAFDC-2598-47A0-8EF3-CE7CFC85D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04133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通信工程监理工作总结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通信工程监理工作概述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通信工程监理工作实施情况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通信工程监理工作成果与效益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通信工程监理工作存在的问题与不足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通信工程监理工作改进与优化建议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保障通信工程质量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通信工程监理是确保通信工程建设质量的重要环节，通过对施工过程的监督、检查和管理，旨在保障工程的顺利进行和高质量的完成。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提升行业水平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通过监理工作的实施，可以促进通信工程建设行业的规范化、标准化发展，提高行业整体的技术水平和管理水平。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服务社会发展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通信工程是现代社会发展的重要基础设施，监理工作的有效实施有助于保障通信网络的稳定运行，满足社会日益增长的通信需求。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监理工作成果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详细阐述在监理过程中取得的成果，如工程质量、进度、安全等方面的保障措施和实际效果。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经验教训与改进建议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总结在监理过程中遇到的问题和困难，分析原因并提出相应的改进建议，为今后的通信工程监理工作提供参考和借鉴。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监理工作概况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对本次通信工程监理工作的整体情况进行概述，包括工程规模、监理团队组成、监理工作流程等。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通信工程监理工作概述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本次通信工程涉及移动通信基站建设、传输网络建设及优化等。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工程规模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500" r="31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工程周期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工程覆盖多个城市，涉及上千个基站和数百公里的光缆铺设。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从立项到竣工验收，整个工程周期历时数月。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确保通信工程质量符合国家标准和合同要求，保障工程进度和成本控制。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监理目标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审查施工方案和图纸，监督施工过程，检查工程质量和进度，协调各方关系，确保工程顺利进行。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监理任务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监理目标和任务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熟悉工程合同、技术规范和施工图纸，编制监理实施细则和监理日志等。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对施工现场进行定期或不定期的巡视检查，记录施工过程中的重要事件和问题，及时提出整改要求和建议。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施工过程监督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组织竣工验收会议，审查竣工资料和质量证明文件，对工程进行全面检查和评估，出具监理报告和验收意见。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竣工验收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监理工作流程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通信工程监理工作实施情况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施工过程监督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在施工过程中，监理人员对施工单位的施工工艺、材料使用、设备安装等进行了全程跟踪和监督，确保施工符合设计要求和相关标准。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质量控制体系建立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在项目初期，我们建立了完善的质量控制体系，包括质量检查、评估、反馈和改进等环节，确保工程质量符合预期标准。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质量问题处理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针对施工过程中出现的质量问题，我们及时组织施工单位进行整改，并对整改结果进行复查，确保问题得到有效解决。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在项目开始前，我们制定了详细的施工进度计划，并根据实际情况进行调整和优化，确保计划的科学性和可行性。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在施工过程中，我们对施工单位的进度进行跟踪和监督，确保施工按照计划有序进行。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进度跟踪与监督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针对施工过程中出现的进度延误问题，我们及时分析原因，制定赶工措施，并协调相关资源，确保工程按时完成。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进度延误处理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在项目初期，我们制定了详细的投资计划，并根据实际情况进行调整和优化，确保投资计划的合理性和经济性。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在施工过程中，我们对施工单位的投资进行跟踪和监督，确保投资按照计划有序进行。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投资跟踪与监督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针对施工过程中出现的投资偏差问题，我们及时进行分析和处理，通过调整施工方案、优化资源配置等措施，确保工程投资控制在预算范围内。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投资偏差处理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在项目开始前，我们协助业主与施工单位签订了详细的施工合同，并明确了双方的权利和义务。在施工过程中，我们监督合同的执行情况，确保合同得到有效履行。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合同变更处理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针对施工过程中出现的合同变更问题，我们及时组织业主和施工单位进行协商和处理，确保合同变更符合相关法律法规和合同约定。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合同纠纷调解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在合同履行过程中出现的纠纷问题，我们积极组织双方进行调解和协商，寻求合理的解决方案，维护合同的严肃性和双方的合法权益。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信息收集与整理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在施工过程中，我们负责收集和整理与工程相关的各种信息资料，包括施工图纸、设计变更、施工记录、验收资料等，确保信息的完整性和准确性。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信息传递与沟通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我们建立了有效的信息传递和沟通机制，确保业主、施工单位和监理单位之间的信息畅通无阻。通过定期会议、报告和邮件等方式及时传递工程进展情况和重要信息。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信息分析与利用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我们对收集到的信息进行分析和处理，提炼出有价值的信息为工程决策提供支持。同时利用信息技术手段提高工程管理效率和水平。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https://d.book118.com/037104133033006031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2024-09-03T07:01:56.048</cp:lastPrinted>
  <dcterms:created xsi:type="dcterms:W3CDTF">2024-09-02T23:01:56Z</dcterms:created>
  <dcterms:modified xsi:type="dcterms:W3CDTF">2024-09-02T23:01:58Z</dcterms:modified>
</cp:coreProperties>
</file>