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BFADE9-D7DE-4DEA-8E44-BCF6EA019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0EDDAC-4F74-4856-8303-6992C77F8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DF5D82-0657-4B78-83C5-A16BEA88F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5EB967-8DD9-4C46-8DD7-B17ECBA8F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E315CB-8BD0-4CEC-96CE-245DC35FC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971E18-A5E7-41AF-83B0-8996EB0CC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1A51B1-CF5B-4E06-B774-93E3C491E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34D4FE-EFDF-467F-99E2-FDCCCEADC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B210A3-22B8-4E1B-8D4B-020E5DD69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80A398-CB9C-41C3-94F4-D314210EE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0C047E-A0A5-453D-8D23-FA0E70C1E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10420010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车联网MNO智能物联卡平台解决方案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车辆位置追踪与监控的准确性问题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车联网MNO智能物联卡平台解决方案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解决方案的实施和效果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未来发展和展望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417" r="1141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随着物联网技术的快速发展，车联网已成为智能交通领域的重要应用之一。为了实现车辆与互联网的深度融合，提高道路运输安全和效率，车联网MNO智能物联卡平台解决方案应运而生。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该解决方案旨在为车辆提供高效、安全、可靠的联网服务，实现车辆与车辆、车辆与基础设施、车辆与云平台的互联互通，提升道路运输行业的智能化水平。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车联网MNO智能物联卡平台解决方案采用先进的物联网技术和云计算技术，构建了一个集数据采集、传输、处理和应用为一体的智能服务平台。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该平台通过智能物联卡实现对车辆的快速、准确识别和信息采集，利用云计算技术对海量数据进行处理和分析，为车辆提供定制化的智能服务。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57" b="21857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该解决方案具有高效、安全、可靠的特点，可广泛应用于出租车、物流车队、公共交通等领域，提高道路运输的安全性和效率。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2543" b="22543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解决方案的概述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车辆位置追踪与监控的准确性问题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车辆行驶过程中会遇到多种复杂环境，如城市拥堵、高速公路、隧道等，这些环境对信号接收和传输造成干扰，影响定位精度。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复杂环境影响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车辆位置和移动速度是动态变化的，需要实时、快速地更新和跟踪，对定位系统提出了高要求。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天气、地形、建筑物遮挡等因素也会影响定位精度，需要综合考虑各种因素进行优化。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多因素影响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651" r="17651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追踪与监控的难点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目前大部分车辆定位系统依赖GPS进行定位，但在一些室内或地下停车场等区域，GPS信号较弱或无法接收，导致定位精度下降或无法定位。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依赖GPS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实时监控需要快速传输数据，但现有网络传输速度和稳定性可能无法满足实时性要求，导致数据传输延迟，影响监控效果。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数据传输延迟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为了提高定位精度和实时性，需要采用高精度定位设备和高速网络，导致成本较高。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高成本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现有解决方案的局限性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高效运营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对于物流、出租车等行业的运营管理，需要精确掌握车辆位置信息，以提高运营效率和管理水平。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随着车联网技术的发展，相关法律法规也在不断完善，对车辆位置追踪与监控的准确性和合规性提出了更高要求。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车辆位置追踪与监控是保障道路交通安全的重要手段，对定位精度和实时性的要求很高，需要克服各种难点和局限性。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对准确性的需求和挑战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车联网MNO智能物联卡平台解决方案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车联网MNO智能物联卡平台解决方案采用分层架构设计，包括应用层、服务层、数据层和基础设施层。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架构概述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提供硬件和软件基础设施支持，如服务器、存储设备、网络设备等。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提供各种车联网应用，如智能导航、语音识别、远程控制等。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提供各种服务组件，如数据管理、安全认证、通信服务等。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负责存储和管理车辆数据、用户数据等。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解决方案的架构和组成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https://d.book118.com/037104200102006026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2024-08-31T14:52:25.503</cp:lastPrinted>
  <dcterms:created xsi:type="dcterms:W3CDTF">2024-08-31T06:52:25Z</dcterms:created>
  <dcterms:modified xsi:type="dcterms:W3CDTF">2024-08-31T06:52:27Z</dcterms:modified>
</cp:coreProperties>
</file>