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03734-2802-4E85-BCDA-5439DCC3E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0066D-4B25-49A5-8B19-E610C5490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01D8E-B04B-43F1-B74F-3806E2759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D8D21-71A3-456E-9B28-97F1B5900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1F797E-1C90-4351-A9A8-86A8EA52D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4E8ADC-FE76-4AC2-A32D-870908C15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2193AB-DB49-4E9E-993F-A0BD828FB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79AD1-516B-42D7-8FF3-DB6EC419A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A15EB-0A59-4C7E-81EF-DD8FECE01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65C15-CB73-4425-B0E3-0C6A8A2D3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FE5EC-2204-4123-B9CE-7C510D30D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05136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五个为什么：深入探索问题本质\n## 1.五个为什么的起源与实践应用\n### 1.1五个为什么方法的起源与发展历程\n### 1.2五个为什么在质量管理中的应用案例\n### 1.3五个为什么在企业管理和问题解决中的重要性\n## 2.五个为什么的基本原理与方法\n### 2.1五个为什么的核心理念：追问五个为什么\n### 2.2五个为什么的基本步骤与方法\n### 2.3五个为什么的提问技巧与注意事项\n## 3.五个为什么在问题分析与解决中的应用\n### 3.1五个为什么在问题识别与定义中的应用\n### 3.2五个为什么在问题原因分析中的应用\n### 3.3五个为什么在问题解决与预防中的应用\n## 4.五个为什么的优势与局限性\n### 4.1五个为什么的优势：提高问题解决能力\n### 4.2五个为什么的局限性：适用范围与条件\n### 4.3如何克服五个为什么的局限性\n## 5.五个为什么在实际工作中的应用案例\n### 5.1五个为什么在制造业中的应用案例\n### 5.2五个为什么在服务业中的应用案例\n### 5.3五个为什么在创新领域中的应用案例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5600"/>
              <a:t>五个为什么：深入探索问题本质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五个为什么的起源与实践应用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五个为什么方法的起源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50年代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，日本丰田公司提出了一种名为“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五个为什么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”的问题解决方法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方法的提出者是日本的质量管理专家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新乡重夫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五个为什么方法旨在通过连续追问，深入挖掘问题的根本原因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五个为什么方法的发展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80年代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，五个为什么方法开始在美国和欧洲的企业中得到广泛应用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90年代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，五个为什么方法逐渐成为质量管理领域的一种通用方法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21世纪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，五个为什么方法逐渐被其他领域，如教育、医疗、政府等采纳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五个为什么方法的影响力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五个为什么方法被认为是一种简单、有效的问题解决方法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多个国际组织，如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ISO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ASQ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，将五个为什么方法纳入了质量管理标准</a:t>
            </a:r>
            <a:endParaRPr/>
          </a:p>
        </p:txBody>
      </p: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五个为什么方法的起源与发展历程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通过连续追问，帮助企业识别和解决问题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提高产品质量和客户满意度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降低生产成本和周期时间</a:t>
                </a:r>
                <a:endParaRPr/>
              </a:p>
            </p:txBody>
          </p:sp>
          <p:sp>
            <p:nvSpPr>
              <p:cNvPr id="16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五个为什么在质量管理中的应用</a:t>
                </a:r>
                <a:endParaRPr/>
              </a:p>
            </p:txBody>
          </p:sp>
          <p:sp>
            <p:nvSpPr>
              <p:cNvPr id="16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某汽车制造商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：通过五个为什么方法，发现了一个导致汽车召回的问题，及时解决了问题，避免了更大的损失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某电子制造商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：运用五个为什么方法，找到了生产线上的瓶颈问题，提高了生产效率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某食品企业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：通过五个为什么方法，发现了一款产品口味不佳的原因，调整了配方，提高了产品品质</a:t>
                </a:r>
                <a:endParaRPr/>
              </a:p>
            </p:txBody>
          </p:sp>
          <p:sp>
            <p:nvSpPr>
              <p:cNvPr id="16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五个为什么方法的应用案例</a:t>
                </a:r>
                <a:endParaRPr/>
              </a:p>
            </p:txBody>
          </p:sp>
          <p:sp>
            <p:nvSpPr>
              <p:cNvPr id="16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五个为什么在质量管理中的应用案例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通过五个为什么方法，企业可以更准确地识别问题，避免了对问题的误解和模糊定义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有助于企业将问题分解为更小的、可管理的部分</a:t>
                </a:r>
                <a:endParaRPr/>
              </a:p>
            </p:txBody>
          </p:sp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五个为什么在问题识别和定义中的应用</a:t>
                </a:r>
                <a:endParaRPr/>
              </a:p>
            </p:txBody>
          </p:sp>
        </p:grpSp>
        <p:grpSp>
          <p:nvGrpSpPr>
            <p:cNvPr id="17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五个为什么方法可以帮助企业深入挖掘问题的根本原因，而不是停留在表面现象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有助于企业找到问题的根源，从而制定有效的解决方案</a:t>
                </a:r>
                <a:endParaRPr/>
              </a:p>
            </p:txBody>
          </p:sp>
          <p:sp>
            <p:nvSpPr>
              <p:cNvPr id="17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五个为什么在问题原因分析中的应用</a:t>
                </a:r>
                <a:endParaRPr/>
              </a:p>
            </p:txBody>
          </p:sp>
        </p:grpSp>
        <p:grpSp>
          <p:nvGrpSpPr>
            <p:cNvPr id="18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五个为什么方法可以确保企业针对问题的根本原因采取相应的措施，提高解决问题的有效性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有助于企业预防类似问题的再次发生，实现持续改进</a:t>
                </a:r>
                <a:endParaRPr/>
              </a:p>
            </p:txBody>
          </p:sp>
          <p:sp>
            <p:nvSpPr>
              <p:cNvPr id="18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五个为什么在问题解决和预防中的应用</a:t>
                </a:r>
                <a:endParaRPr/>
              </a:p>
            </p:txBody>
          </p:sp>
        </p:grpSp>
      </p:grpSp>
      <p:pic>
        <p:nvPicPr>
          <p:cNvPr id="18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五个为什么在企业管理和问题解决中的重要性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五个为什么的基本原理与方法</a:t>
            </a:r>
            <a:endParaRPr/>
          </a:p>
        </p:txBody>
      </p:sp>
      <p:sp>
        <p:nvSpPr>
          <p:cNvPr id="19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通过连续追问，深入挖掘问题的根本原因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帮助企业找到问题的根源，从而制定有效的解决方案</a:t>
                </a:r>
                <a:endParaRPr/>
              </a:p>
            </p:txBody>
          </p:sp>
          <p:sp>
            <p:nvSpPr>
              <p:cNvPr id="19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五个为什么的核心理念</a:t>
                </a:r>
                <a:endParaRPr/>
              </a:p>
            </p:txBody>
          </p:sp>
          <p:sp>
            <p:nvSpPr>
              <p:cNvPr id="19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第一个为什么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：询问问题的直接原因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第二个为什么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：追问导致第一个原因的原因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第三个为什么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：继续追问，直至找到问题的根本原因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第四个为什么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：询问如何解决这个问题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第五个为什么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：追问如何防止问题再次发生</a:t>
                </a:r>
                <a:endParaRPr/>
              </a:p>
            </p:txBody>
          </p:sp>
          <p:sp>
            <p:nvSpPr>
              <p:cNvPr id="20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五个为什么的追问过程</a:t>
                </a:r>
                <a:endParaRPr/>
              </a:p>
            </p:txBody>
          </p:sp>
          <p:sp>
            <p:nvSpPr>
              <p:cNvPr id="20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五个为什么的核心理念：追问五个为什么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五个为什么的基本步骤与方法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五个为什么的基本步骤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步骤一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：识别问题，明确问题的具体内容和影响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步骤二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：针对问题，提出第一个为什么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步骤三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：回答第一个为什么，提出第二个为什么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步骤四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：回答第二个为什么，提出第三个为什么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步骤五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：回答第三个为什么，提出第四个为什么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步骤六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：回答第四个为什么，提出第五个为什么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步骤七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：根据第五个为什么，制定并实施解决方案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五个为什么的方法论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采用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逻辑思维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，通过追问，逐步深入问题的本质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开放心态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，对问题进行全面、客观的分析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数据收集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，用事实和证据支持追问过程</a:t>
            </a:r>
            <a:endParaRPr/>
          </a:p>
        </p:txBody>
      </p:sp>
      <p:cxnSp>
        <p:nvCxnSpPr>
          <p:cNvPr id="20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五个为什么的提问技巧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提问要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清晰明确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，避免模糊不清的问题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提问要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，聚焦于问题的根本原因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提问要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有深度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，挖掘问题的深层次原因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五个为什么的注意事项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主观臆断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，以免影响问题的分析结果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耐心和毅力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，追问过程可能会遇到困难和挑战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，鼓励团队成员共同参与问题分析和解决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五个为什么的提问技巧与注意事项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五个为什么在问题分析与解决中的应用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五个为什么在问题识别与定义中的应用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五个为什么在问题识别中的应用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通过连续追问，帮助企业更准确地识别问题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避免对问题的误解和模糊定义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五个为什么在问题定义中的应用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通过追问，明确问题的具体内容和影响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为制定有效的解决方案奠定基础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https://d.book118.com/037105136004006046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五个为什么：深入探索问题本质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2024-09-20T23:26:22.109</cp:lastPrinted>
  <dcterms:created xsi:type="dcterms:W3CDTF">2024-09-20T15:26:22Z</dcterms:created>
  <dcterms:modified xsi:type="dcterms:W3CDTF">2024-09-20T15:26:24Z</dcterms:modified>
</cp:coreProperties>
</file>