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6B919-B4D7-4B2C-8974-F48160A41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E62EA-29D9-436B-939D-A69637747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D4217-D2F3-43D1-BA5E-BAA924086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441C2-A404-40C9-B129-F372599B6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BB2DED-7188-4A9A-ACB1-DCEBC1C84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DF0DB8-3EA3-4A22-BE7C-8D716260C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0359DF-59ED-4F51-88B4-B5D128ABD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33147-D319-4094-BAD7-F25F2270B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0B410-D3DF-400E-9C90-D62D9DF52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4E04F-1295-4E03-AA17-002FF4553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9A2F0-F6A3-443E-9324-1CD832A8F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06001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采购管理制度草案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采购谈判技巧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采购合同管理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采购风险控制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采购绩效评估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采购是指企业根据需求，寻找和选择合适的供应商，购买所需的商品或服务的过程。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采购是企业生产经营中的重要环节，对于成本控制、质量管理、供应链管理等方面具有至关重要的作用。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采购管理的目标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实现采购过程的高效、透明、合规，确保采购的商品或服务符合企业需求，同时降低采购成本。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采购管理的原则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遵循公平、公正、公开的原则，建立科学合理的供应商评估和选择机制，确保采购过程的竞争性和充分性。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637" r="116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根据企业需求和市场情况，制定合理的采购计划。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对潜在供应商进行评估和筛选，选择符合企业需求的优质供应商。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供应商评估和选择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与供应商进行价格、质量、交货期等方面的谈判，达成一致意见。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采购谈判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采购管理的流程与环节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根据合同约定，向供应商下达采购订单。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订单下达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到货验收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付款结算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根据合同约定，完成付款结算工作。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与供应商签订采购合同，明确双方的权利和义务。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对采购的商品或服务进行验收，确保符合质量要求。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采购管理的流程与环节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供应商选择标准与流程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供应商提供的产品应符合质量标准，无缺陷或瑕疵。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价格竞争力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供应商应提供有竞争力的价格，同时保证合理的利润空间。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供应商应按时交货，确保采购需求的及时满足。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交货期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供应商应提供良好的售前、售中及售后服务。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需求分析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明确采购需求，包括产品规格、质量要求、交货期等。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供应商评估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对比潜在供应商的资质、实力、经验等。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供应商搜寻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通过市场调查、行业推荐等方式寻找潜在供应商。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样品测试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对供应商提供的样品进行质量检测和评估。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6. 签订合同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与供应商签订正式采购合同，明确双方权利和义务。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商务谈判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与选定的供应商进行价格、交货期等商务条款的谈判。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产品质量稳定性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供应商提供的产品是否符合质量标准，是否存在批量不合格的情况。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交货期履行情况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供应商是否按照合同约定的交货期交货。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供应商评价与考核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价格合理性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供应商是否按照合同约定的价格进行供货，是否存在价格欺诈行为。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供应商提供的售后服务是否及时、专业，问题解决是否彻底。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供应商评价与考核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供应商评价与考核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收集供应商在供货过程中的相关数据，如质量检测报告、交货记录、售后服务记录等。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数据收集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根据评价标准对供应商进行评价打分。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评价打分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将评价结果及时反馈给供应商，促使其改进。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定期考核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每季度或每年度对供应商进行一次全面考核，确保供应商持续符合公司要求。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结果反馈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供应商评价与考核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与供应商建立长期合作关系，实现互利共赢。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定期召开供应商会议，了解供应商的生产经营状况，及时解决合作中的问题。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建立长期合作关系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信息沟通机制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供应商关系维护与优化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合同履行监管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监督合同的履行情况，确保双方权益得到保障。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对表现优秀的供应商给予一定的奖励或优惠政策，提高其积极性。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供应商关系维护与优化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https://d.book118.com/037106001035006051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2024-09-24T04:11:02.166</cp:lastPrinted>
  <dcterms:created xsi:type="dcterms:W3CDTF">2024-09-23T20:11:02Z</dcterms:created>
  <dcterms:modified xsi:type="dcterms:W3CDTF">2024-09-23T20:11:04Z</dcterms:modified>
</cp:coreProperties>
</file>