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35EB9F-A3C6-4010-968B-389C90C72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60091B-27A5-4E53-B720-635AF44AD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A894C-9B7D-44C5-ADCF-5414043B6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156404-8ED8-4FD8-939E-03425AC89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A9602C-57D5-4A79-B2DC-47667817D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F6AA9F-1601-4BCA-9E5C-97C232248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F5F9C2-10DA-4CE1-81CC-3B3E102A4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3B797D-A0BF-48C8-859C-A8976E046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CDA95F-D86A-4D7E-8CC0-7D159BF0A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604B17-BAE6-4B2A-8116-B930E22E9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12F37C-0A3F-4F7B-9762-9A4883C47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10122012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护理骨干竞聘演讲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竞聘护理骨干岗位的理由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对护理骨干岗位的认识与理解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竞聘护理骨干岗位的优势与特长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如何发挥自身优势，助力医院护理工作发展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31488" r="314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姓名、年龄、性别等基本情况介绍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家庭背景及成长经历简述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毕业于知名医学院校护理专业，具备扎实的护理理论知识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学历及专业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培训经历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证书与资质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012" r="1201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参加过国内外专业护理培训，掌握先进的护理技能和方法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取得护士执业资格证书、护理骨干培训合格证书等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教育背景及专业技能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074" b="40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083" b="2408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工作经验与成就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工作经历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在多个科室轮转过，积累了丰富的临床护理经验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专业技能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熟练掌握各种护理操作，如静脉输液、心肺复苏等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突出成绩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获得过优秀护士、护理技能竞赛优胜者等荣誉称号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坚信“以人为本”的护理理念，关注患者身心健康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125" r="171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000" r="14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护理理念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愿意为护理工作付出时间和精力，无私奉献自己的青春和热血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投入与奉献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希望成为护理团队的骨干力量，为提升医院整体护理水平贡献力量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未来规划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对护理工作的热爱和执着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竞聘护理骨干岗位的理由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丰富的实践经验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在多年的护理工作中，积累了丰富的实践经验，能够熟练应对各种突发情况和复杂病例。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不断学习和提高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始终保持对新知识、新技能的学习热情，通过参加培训、学术交流等方式，不断提升自己的护理水平。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扎实的护理专业知识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通过系统的学习和实践，掌握了全面的护理理论知识，包括基础护理、专科护理、急救护理等。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优秀的护理技能和实践经验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深知护理工作是一个团队协作的过程，始终注重与同事之间的良好合作，共同为病人提供优质的护理服务。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团队协作精神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具备出色的沟通能力，能够与病人及其家属进行有效沟通，了解他们的需求和意见，及时解决问题，提高病人满意度。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7080" b="708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在团队中能够发挥协调作用，处理各种人际关系和工作关系，促进团队的和谐与进步。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良好的团队协作精神和沟通能力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敬业精神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热爱护理工作，对自己的职业充满敬意和自豪感，愿意为护理事业奉献自己的青春和热血。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对每一位病人都保持高度的责任心，时刻关注他们的病情变化，确保各项护理措施得到有效执行。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追求卓越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在工作中不断追求卓越，努力提高护理质量和服务水平，为病人提供更加优质的护理服务。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167" r="181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具备较强的责任心和敬业精神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833" r="14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倡导护理创新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鼓励和支持护理创新，探索新的护理模式和方法，以适应不断变化的医疗环境和病人需求。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积极参与医院护理工作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愿意积极参与医院的各项护理工作，为提升医院整体护理水平贡献自己的力量。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推动护理团队建设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致力于推动护理团队建设，通过分享经验、组织培训等方式，帮助团队成员提升护理技能和服务意识。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愿意为提升医院护理水平贡献力量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对护理骨干岗位的认识与理解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护理骨干是医院护理团队中的中坚力量，是护理工作的组织者和实施者，同时也是护理质量的保障者和提升者。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护理骨干需要承担患者护理工作，包括病情观察、护理措施实施、健康教育等；同时还需要协助护士长进行护理管理，包括人员培训、护理质量监控、护理科研等。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护理骨干的角色定位与职责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护理骨干是医院护理团队中的核心成员，是医院护理工作的重要支柱。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护理骨干在医院中发挥着承上启下的作用，既是护士长的得力助手，又是普通护士的榜样和引领者。他们能够带动整个护理团队的工作积极性和创新性，提升医院的护理质量和水平。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护理骨干在医院中的地位和作用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https://d.book118.com/037110122012006053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2024-09-26T19:29:09.479</cp:lastPrinted>
  <dcterms:created xsi:type="dcterms:W3CDTF">2024-09-26T11:29:09Z</dcterms:created>
  <dcterms:modified xsi:type="dcterms:W3CDTF">2024-09-26T11:29:11Z</dcterms:modified>
</cp:coreProperties>
</file>