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0B2B-529E-4A0F-9527-7461E88A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3D00D-BC06-43E9-AE34-81C15C275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62FE0-8246-4325-A0B9-AEBDD13CC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6A56E-0D3F-418E-8F7E-0A1204321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31D0F-8A91-4E95-AAC9-7A590707A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2354A0-6541-4CFF-82C7-02D1ABA53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C35C2-8DE9-4684-A438-DD093C47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17B47-D0EA-4B15-96DB-CF86E5311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6D9AF-D0D4-4C59-983F-719EDC901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61AAF-DCA2-4F68-8226-04BF2ABE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EB0FF-062A-424A-B903-3572C5514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Relationship Id="rId7" Type="http://schemas.openxmlformats.org/officeDocument/2006/relationships/image" Target="../media/image17.jpeg" /><Relationship Id="rId8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11003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《无壳鸡蛋实验》ppt课件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实验总结与思考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探索生命起源与演化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通过无壳鸡蛋的孵化实验，进一步理解生命起源与演化的过程。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提高科学素养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通过亲手操作实验，培养学生的观察能力、动手能力和科学探究精神。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探究无壳鸡蛋的孵化可能性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通过观察无壳鸡蛋在人工环境下的孵化过程，了解其是否能够孵化出小鸡。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187" b="30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鸡蛋的结构与功能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鸡蛋壳是鸡蛋的一个重要组成部分，它为鸡蛋提供保护，防止外部压力和细菌侵入。在无壳状态下，小鸡的孵化过程将受到严重影响。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孵化过程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孵化是指受精卵在适宜的温度和湿度条件下发育成小鸡的过程。在这个过程中，蛋黄和蛋白为小鸡提供营养，胚胎逐渐发育成型。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无壳鸡蛋的局限性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由于缺乏蛋壳的保护，无壳鸡蛋容易受到外界环境的影响，如温度、湿度和细菌等，这将对孵化过程产生不利影响。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准备无壳鸡蛋、设置孵化器参数、每日监测温度和湿度、观察孵化过程、记录实验结果。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无壳鸡蛋、孵化器、温度计、湿度计、消毒液、纸巾等。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由于实验涉及到小鸡的孵化，需要确保实验过程的无菌操作，避免细菌感染。同时，要确保孵化器的安全使用，遵循相关操作规程。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步骤一：准备材料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鸡蛋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烧杯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保鲜膜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玻璃棒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碗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1430" r="11430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15517" b="15517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t="6897" b="6897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l="17375" r="17375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步骤二：制作无壳鸡蛋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将鸡蛋放入碗中，确保鸡蛋完好无损。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将醋倒入装有鸡蛋的碗中，确保醋完全覆盖鸡蛋。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用保鲜膜封住碗口，确保密封。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将醋倒入烧杯中，用玻璃棒搅拌均匀。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48" r="734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744" r="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步骤三：观察与记录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观察鸡蛋的变化，记录下实验过程中的任何异常情况。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在24小时后，将鸡蛋从醋中取出，用清水冲洗干净。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观察并记录鸡蛋壳是否完全消失，以及蛋清和蛋黄的状态。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根据观察结果，得出实验结论。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https://d.book118.com/037111003026006026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2024-08-31T02:48:29.084</cp:lastPrinted>
  <dcterms:created xsi:type="dcterms:W3CDTF">2024-08-30T18:48:29Z</dcterms:created>
  <dcterms:modified xsi:type="dcterms:W3CDTF">2024-08-30T18:48:31Z</dcterms:modified>
</cp:coreProperties>
</file>