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AD4C2-91F1-4FF1-8298-57ECA220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C5DA7-7097-4D52-BC66-DB88079C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B233-D0CD-4D71-B748-070BFEC79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C88E6-D060-40F6-A824-7CE7372AA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995ED-3C48-43AC-96B0-020661EB3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80325-6B39-40EC-8775-C5ABB29A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06DF6-86B8-4C4C-89B9-CFDAD528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A52FB-F3FE-471F-A4B0-F9CFA738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C40D6-6533-4A95-9D0B-302C8E5F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D39A7-04AA-4DDB-985A-965166D1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33BC2-03D4-4D7B-9D01-623C1197E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204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高校金融工程实验室规划设计方案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3190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实验室整体规划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实验室装修与配套设施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实验室管理与运行机制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预期效益与影响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实施方案与推进计划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下一步工作计划与建议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476" r="12476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高校金融工程专业的发展现状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金融工程专业的课程设置不断完善，注重理论与实践结合。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金融工程专业毕业生在金融机构、投资机构和咨询机构等行业中受到广泛欢迎。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金融工程研究领域不断扩大，涉及到金融市场、投资组合、风险管理等领域。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52245" y="1058475"/>
            <a:ext cx="3433502" cy="1047616"/>
            <a:chOff x="952245" y="1058475"/>
            <a:chExt cx="3433502" cy="1047616"/>
          </a:xfrm>
        </p:grpSpPr>
        <p:sp>
          <p:nvSpPr>
            <p:cNvPr id="5" name="AutoShape 5"/>
            <p:cNvSpPr/>
            <p:nvPr/>
          </p:nvSpPr>
          <p:spPr>
            <a:xfrm>
              <a:off x="952245" y="1058475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952245" y="1557511"/>
              <a:ext cx="343350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为学生提供实践操作平台，加深对金融工程知识的理解。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018407" y="1158203"/>
              <a:ext cx="366713" cy="299580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52245" y="2449104"/>
            <a:ext cx="3433502" cy="1019479"/>
            <a:chOff x="952245" y="2449104"/>
            <a:chExt cx="3433502" cy="1019479"/>
          </a:xfrm>
        </p:grpSpPr>
        <p:sp>
          <p:nvSpPr>
            <p:cNvPr id="9" name="AutoShape 9"/>
            <p:cNvSpPr/>
            <p:nvPr/>
          </p:nvSpPr>
          <p:spPr>
            <a:xfrm>
              <a:off x="952245" y="2449104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061339" y="2558199"/>
              <a:ext cx="280848" cy="280848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952245" y="2920003"/>
              <a:ext cx="343350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培养学生的实际操作能力和创新精神，提高其就业竞争力。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52245" y="3811596"/>
            <a:ext cx="3433502" cy="1028268"/>
            <a:chOff x="952245" y="3811596"/>
            <a:chExt cx="3433502" cy="1028268"/>
          </a:xfrm>
        </p:grpSpPr>
        <p:sp>
          <p:nvSpPr>
            <p:cNvPr id="13" name="AutoShape 13"/>
            <p:cNvSpPr/>
            <p:nvPr/>
          </p:nvSpPr>
          <p:spPr>
            <a:xfrm>
              <a:off x="952245" y="3811596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072405" y="3935736"/>
              <a:ext cx="258717" cy="250757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952245" y="4291284"/>
              <a:ext cx="343350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为教师提供科研和实践教学平台，促进学科发展。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7" name="AutoShape 17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实验室在人才培养中的重要性</a:t>
            </a:r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58862" y="1385681"/>
            <a:ext cx="3608655" cy="3608655"/>
          </a:xfrm>
          <a:prstGeom prst="ellipse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7307185" y="609236"/>
            <a:ext cx="1743365" cy="1743365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848292" y="2055018"/>
            <a:ext cx="1743365" cy="174336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123895" y="2055018"/>
            <a:ext cx="1743365" cy="1743365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8301293" y="-728830"/>
            <a:ext cx="1828800" cy="1828800"/>
          </a:xfrm>
          <a:prstGeom prst="ellipse">
            <a:avLst/>
          </a:prstGeom>
          <a:solidFill>
            <a:schemeClr val="accent2">
              <a:alpha val="2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304351" y="878973"/>
            <a:ext cx="1553903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满足金融工程专业人才培养的需求，提高教学质量。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16577" r="16577"/>
          <a:stretch>
            <a:fillRect/>
          </a:stretch>
        </p:blipFill>
        <p:spPr>
          <a:xfrm>
            <a:off x="6572690" y="2055018"/>
            <a:ext cx="1743365" cy="174336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848292" y="2049489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557928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0083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37754" y="3977698"/>
            <a:ext cx="1553903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加强金融工程学科的科研水平，推动金融行业的发展。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56915" y="878973"/>
            <a:ext cx="1553903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为金融工程领域的创新和发展提供支持，为社会培养更多的优秀人才。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109133" y="4818954"/>
            <a:ext cx="1236133" cy="1236133"/>
          </a:xfrm>
          <a:prstGeom prst="ellipse">
            <a:avLst/>
          </a:prstGeom>
          <a:solidFill>
            <a:schemeClr val="accent2">
              <a:alpha val="2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6" name="AutoShape 16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TextBox 36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实验室建设的目标和意义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实验室整体规划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50" r="1675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为了保证实验室的正常运行，需要合理规划实验室的总面积。一般而言，实验室总面积应该能够满足全部实验课程的需要，同时还要考虑到未来发展的空间。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总面积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实验区域是实验室的核心区域，需要充分考虑实验课程的类型和需求，合理规划不同实验区域的面积和布局。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实验区域面积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实验室建筑面积规划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187" r="16187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实验室功能区域规划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包括各种金融实验课程所需的设备和器材，如计算机、金融软件、模拟交易系统等。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实验区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讨论区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教师指导区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学生可以在这里进行小组讨论、交流和合作学习，促进学术交流。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教师可以在这里进行实验教学、指导和答疑解惑。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负责实验室的日常管理和维护工作。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实验室设备与器材规划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为了保证实验的顺利进行，需要配置一定数量的高性能计算机，并安装各种必要的软件和应用。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包括股票交易软件、外汇交易软件、期货交易软件等各种金融分析软件，帮助学生掌握金融市场动态和投资技能。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金融软件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为了使学生更好地了解金融市场的交易规则和技巧，需要配置模拟交易系统，提供虚拟交易环境。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模拟交易系统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如打印机、扫描仪、投影仪等辅助设备，以便于实验教学和管理。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实验室装修与配套设施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378398" y="1237779"/>
            <a:ext cx="3574963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合理配置照明设施，提供足够的、柔和的光线，以减少视觉疲劳，保证实验质量和安全。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实验室室内环境设计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空间布局设计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合理规划实验室空间，满足金融工程实验教学的需求，确保实验效果的真实性和有效性。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色彩搭配设计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以舒适、自然的色调为主，营造一个宜人的实验室环境，有利于提高学生的学习积极性和实验效果。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防静电措施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为防止静电对电子设备和实验数据的影响，应采取防静电措施，如铺设防静电地板、佩戴防静电手环等。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797" r="16797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实验室安全防护措施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合理布局消防器材，并定期进行消防演练，确保师生在紧急情况下能够迅速采取应对措施。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对于涉及敏感信息的金融实验，应采取必要的保密措施，如安装加密软件、设置访问权限等。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16" r="25016"/>
          <a:stretch>
            <a:fillRect/>
          </a:stretch>
        </p:blipFill>
        <p:spPr>
          <a:xfrm>
            <a:off x="126559" y="910427"/>
            <a:ext cx="3359488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网络设施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建立高速、稳定的网络环境，以满足金融工程实验对于大数据、云计算等技术的需求。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实验室信息化配套设施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音视频设备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配置先进的音视频设备，以便于远程实验教学和学术交流，同时还能提高实验教学效果。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数据中心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建设数据中心，提供稳定、高效的数据存储和计算服务，以支持金融工程实验教学的数据处理需求。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实验室管理与运行机制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https://d.book118.com/037112045035006025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2024-08-29T15:28:39.801</cp:lastPrinted>
  <dcterms:created xsi:type="dcterms:W3CDTF">2024-08-29T07:28:39Z</dcterms:created>
  <dcterms:modified xsi:type="dcterms:W3CDTF">2024-08-29T07:28:42Z</dcterms:modified>
</cp:coreProperties>
</file>