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B57FF-52D6-469A-AC0D-CBB6BABFD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7C5B7-4151-4326-9DF3-6952E92C0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2E04D-2A9B-4447-BF0B-A920DF228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76FB6-B5AF-4BFD-A86D-5BB582ACF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BF326-E171-49B3-B92C-D8974D1F7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775F32-5BF4-4ADC-B6BF-86D4D6C60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717CB-A82A-422A-859E-C1C00DD9E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FC987-1167-42E8-A497-9C8FD5BD2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108FA-333C-48A2-9EA4-A08519D01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B40C0-AB3E-4F60-9FC0-98541FA15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8E468-D414-48AF-B0D5-40C070ED9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130250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医院感染科护士的感染性疾病的急救与抢救知识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急救原则与措施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抢救药物治疗方案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护理操作规范及注意事项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心理干预与沟通技巧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394" b="2439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根据病原体类型、传播途径和感染部位等因素，可分为呼吸道感染、消化道感染、泌尿道感染、皮肤软组织感染等。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由各种病原体（如细菌、病毒、真菌、寄生虫等）引起的具有传染性的疾病。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病原体通过不同途径侵入人体，破坏机体的防御屏障，引发局部或全身性炎症反应。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包括年龄（如老年人和儿童）、免疫力降低、慢性疾病、不良生活习惯（如吸烟、酗酒）、环境污染等。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感染性疾病的临床表现因病原体和感染部位不同而异，常见症状包括发热、咳嗽、咳痰、呼吸困难、腹痛、腹泻等。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根据患者的病史、临床表现和实验室检查结果进行综合分析，常用的实验室检查包括血常规、尿常规、便常规、病原学检查等。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急救原则与措施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护士应迅速到达患者身边，进行初步评估，包括意识、呼吸、循环等方面，判断病情的紧急程度。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立即采取急救措施，如止血、包扎、固定等，防止病情进一步恶化。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保持患者安静，避免过度搬动或刺激患者，以免加重病情。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现场初步评估及处理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对于意识不清或呼吸困难的患者，应及时清理呼吸道分泌物，保持呼吸道通畅。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采用正确的体位，如头偏向一侧或侧卧位，避免误吸和窒息。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必要时给予吸氧或人工呼吸等辅助呼吸措施。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保持呼吸道通畅方法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60" r="5860"/>
          <a:stretch>
            <a:fillRect/>
          </a:stretch>
        </p:blipFill>
        <p:spPr>
          <a:xfrm>
            <a:off x="6233163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胸外按压要点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双手掌根重叠，置于胸骨中下1/3交界处，用力向下按压，使胸骨下陷至少5cm，按压频率至少100次/分钟。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人工呼吸要点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开放气道后，捏住患者鼻子，口对口吹气两次，每次吹气时间约1秒，吹气量以看到患者胸廓起伏为宜。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按压与人工呼吸比例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对于成人患者，按压与人工呼吸比例为30:2；对于儿童和婴儿患者，按压与人工呼吸比例为15:2。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心肺复苏术（CPR）操作要点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抢救药物治疗方案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首选药物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根据病原菌种类、感染部位及严重程度，选择针对性强、疗效确切的抗菌药物。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应用时机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对于疑似或确诊的感染性疾病患者，应尽早使用抗菌药物，以缩短病程、减少并发症。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根据患者的年龄、性别、免疫状态等因素，制定个体化的抗菌药物治疗方案。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抗菌药物选择及应用时机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营养支持药物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提供必要的营养物质，改善患者营养状况，增强抵抗力。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通过增强或抑制免疫系统功能，辅助治疗感染性疾病。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对症治疗药物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针对患者症状，如疼痛、发热等，选用相应药物进行对症治疗。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辅助治疗药物介绍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https://d.book118.com/037113025034006033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2024-09-06T11:51:07.392</cp:lastPrinted>
  <dcterms:created xsi:type="dcterms:W3CDTF">2024-09-06T03:51:07Z</dcterms:created>
  <dcterms:modified xsi:type="dcterms:W3CDTF">2024-09-06T03:51:09Z</dcterms:modified>
</cp:coreProperties>
</file>