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AB95A4-553C-47F4-B99E-42E2C8AED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09604D-6D11-4D37-96A0-4789F92F5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702D05-182F-4481-A915-F47DC8097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25A55C-C9C7-43D4-82DE-5035A0250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F1CC73-F70D-4A26-8403-1C279D8C76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33B6D0-B6C2-4221-95AB-A4C9B934D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39BEE0-1420-49A0-B234-1681D0249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9F4C61-E79F-45BC-994D-5B57E1667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3320F5-314F-4333-A2CC-9DF963C2C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F13CB5-EB04-4B75-9E83-B6B38CAFA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9039D9-3778-4FC5-9659-FF5D0AC51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11312014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青铜骑士广告作品欣赏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广告作品概述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广告作品的创意与设计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青铜骑士广告作品展示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广告作品的评价与鉴赏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广告作品的未来趋势与展望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广告作品概述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广告作品是广告创意和广告策略的具体表现形式，通常包括图片、文字、视频等元素，旨在传达广告信息并吸引目标受众的注意力。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具有明确的目标和意图，创意独特，视觉效果强烈，信息简洁明了，具有情感共鸣和吸引力，同时符合品牌形象和市场定位。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广告作品的定义与特点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广告作品能够将复杂的信息以简单、直观的方式呈现出来，使消费者更容易理解和接受。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传达信息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优秀的广告作品能够增强品牌形象，提高品牌知名度和美誉度，进而促进销售增长。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增强品牌形象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广告作品能够引导消费者的消费行为和消费观念，激发消费者的购买欲望和忠诚度。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引导消费行为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广告作品的重要性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广告作品的历史可以追溯到古代，如古希腊和古罗马时期的口头广告和海报广告。随着技术和媒介的发展，现代广告作品的形式和媒介也日益丰富，如电视广告、网络广告、移动应用广告等。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技术和人工智能的发展，广告作品的形式和创意也在不断变化和创新，如虚拟现实广告、增强现实广告、智能推荐广告等。同时，随着消费者口味的不断变化，广告作品的创意和策略也需要不断调整和创新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广告作品的历史与发展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广告作品的创意与设计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了解目标受众、竞争对手和市场趋势，为广告创意提供数据支持。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深入市场调研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通过头脑风暴、草图绘制和概念探讨，激发创意灵感。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激发创意灵感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根据市场调研和创意灵感，制定具体的广告创意方案。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制定创意方案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创意过程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运用对比、渐变、温度等色彩属性，营造广告作品的情感氛围。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色彩搭配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根据广告主题和风格，选择合适的字体，增强文字的视觉冲击力。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字体选择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运用摄影、绘画和CGI技术，处理图像以突出广告主题。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图像处理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安排广告元素的布局，使广告整体视觉效果更加和谐统一。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版式设计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设计元素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引人注目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运用大胆的色彩、突出的字体或引人入胜的图像，吸引受众的注意力。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传达信息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通过简洁明了的文字和图像，准确传达广告信息。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符合品牌形象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视觉效果应与品牌形象相符，提升品牌识别度。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诱导行动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在视觉效果中加入诱导元素，引导受众采取行动。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视觉效果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青铜骑士广告作品展示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https://d.book118.com/037113120142006042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2024-09-16T05:34:13.911</cp:lastPrinted>
  <dcterms:created xsi:type="dcterms:W3CDTF">2024-09-15T21:34:13Z</dcterms:created>
  <dcterms:modified xsi:type="dcterms:W3CDTF">2024-09-15T21:34:15Z</dcterms:modified>
</cp:coreProperties>
</file>