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BD3932-0C8A-4A2F-A9F7-BD3F1C96DE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83B518-E7BE-472E-8DBD-714A458B9D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2F4239-2625-424E-826D-18A66487C3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5702DA-BA40-441D-B052-6537FDC932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095314-090F-41A0-99BB-C74D9FC056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A17D1F-82FC-4D9E-A80C-A7910D7472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1C4AB8-52F0-4228-AFC8-C8EE821421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3AF9FA-B52A-4D32-A707-4132069F30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0769AD-2768-47D6-9897-756976C724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00849F-4F19-4A6D-8EEA-78AD5547D2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DD65C1-E56B-4670-85F7-48D4EA84A3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711313113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脚手架全球合作与技术交流</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脚手架技术交流促进建筑业创新
 全球合作推动脚手架技术进步
 国际标准化赋能脚手架安全应用
 技术分享提升脚手架施工水平
 跨文化交流推动脚手架本土化发展
 共同研究解决脚手架施工难题
 学术交流推动脚手架理论与实践结合
 国际合作促进脚手架行业可持续发展</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脚手架技术交流促进建筑业创新</a:t>
            </a:r>
          </a:p>
        </p:txBody>
      </p:sp>
      <p:sp>
        <p:nvSpPr>
          <p:cNvPr id="3" name="Subtitle 2"/>
          <p:cNvSpPr>
            <a:spLocks noGrp="1"/>
          </p:cNvSpPr>
          <p:nvPr>
            <p:ph type="subTitle" idx="1"/>
          </p:nvPr>
        </p:nvSpPr>
        <p:spPr/>
        <p:txBody>
          <a:bodyPr/>
          <a:lstStyle/>
          <a:p>
            <a:r>
              <a:t>脚手架全球合作与技术交流</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脚手架技术交流促进建筑业创新</a:t>
            </a:r>
          </a:p>
        </p:txBody>
      </p:sp>
      <p:sp>
        <p:nvSpPr>
          <p:cNvPr id="3" name="Text Placeholder 2"/>
          <p:cNvSpPr>
            <a:spLocks noGrp="1"/>
          </p:cNvSpPr>
          <p:nvPr>
            <p:ph type="body" idx="1"/>
          </p:nvPr>
        </p:nvSpPr>
        <p:spPr/>
        <p:txBody>
          <a:bodyPr/>
          <a:lstStyle/>
          <a:p>
            <a:r>
              <a:t>脚手架技术交流促进建筑业创新</a:t>
            </a:r>
          </a:p>
        </p:txBody>
      </p:sp>
      <p:sp>
        <p:nvSpPr>
          <p:cNvPr id="4" name="Content Placeholder 3"/>
          <p:cNvSpPr>
            <a:spLocks noGrp="1"/>
          </p:cNvSpPr>
          <p:nvPr>
            <p:ph sz="half" idx="2"/>
          </p:nvPr>
        </p:nvSpPr>
        <p:spPr/>
        <p:txBody>
          <a:bodyPr/>
          <a:lstStyle/>
          <a:p>
            <a:r>
              <a:t>1. 脚手架技术交流促进了建筑业新材料、新工艺、新技术的推广和应用。通过脚手架技术交流，建筑企业可以了解和学习最新的脚手架技术，并将其应用到自己的项目中，从而提高建筑质量和效率。</a:t>
            </a:r>
          </a:p>
          <a:p>
            <a:r>
              <a:t>2. 脚手架技术交流促进了建筑业新思维、新理念、新方法的传播和推广。通过脚手架技术交流，建筑企业可以了解和学习最新的建筑理念和方法，并将其应用到自己的项目中，从而提高建筑质量和效率。</a:t>
            </a:r>
          </a:p>
          <a:p>
            <a:r>
              <a:t>3. 脚手架技术交流促进了建筑业新产品、新设备、新技术的研发和推广。通过脚手架技术交流，建筑企业可以了解和学习最新的脚手架产品和设备，并将其应用到自己的项目中，从而提高建筑质量和效率。</a:t>
            </a:r>
          </a:p>
        </p:txBody>
      </p:sp>
      <p:sp>
        <p:nvSpPr>
          <p:cNvPr id="5" name="Text Placeholder 4"/>
          <p:cNvSpPr>
            <a:spLocks noGrp="1"/>
          </p:cNvSpPr>
          <p:nvPr>
            <p:ph type="body" idx="3"/>
          </p:nvPr>
        </p:nvSpPr>
        <p:spPr/>
        <p:txBody>
          <a:bodyPr/>
          <a:lstStyle/>
          <a:p>
            <a:r>
              <a:t>脚手架技术交流促进建筑业安全生产</a:t>
            </a:r>
          </a:p>
        </p:txBody>
      </p:sp>
      <p:sp>
        <p:nvSpPr>
          <p:cNvPr id="6" name="Content Placeholder 5"/>
          <p:cNvSpPr>
            <a:spLocks noGrp="1"/>
          </p:cNvSpPr>
          <p:nvPr>
            <p:ph sz="half" idx="4"/>
          </p:nvPr>
        </p:nvSpPr>
        <p:spPr/>
        <p:txBody>
          <a:bodyPr/>
          <a:lstStyle/>
          <a:p>
            <a:r>
              <a:t>1. 脚手架技术交流促进了建筑业安全生产知识和经验的推广和应用。通过脚手架技术交流，建筑企业可以了解和学习最新的安全生产知识和经验，并将其应用到自己的项目中，从而提高安全生产水平。</a:t>
            </a:r>
          </a:p>
          <a:p>
            <a:r>
              <a:t>2. 脚手架技术交流促进了建筑业安全生产技术和设备的推广和应用。通过脚手架技术交流，建筑企业可以了解和学习最新的安全生产技术和设备，并将其应用到自己的项目中，从而提高安全生产水平。</a:t>
            </a:r>
          </a:p>
          <a:p>
            <a:r>
              <a:t>3. 脚手架技术交流促进了建筑业安全生产管理和制度的推广和应用。通过脚手架技术交流，建筑企业可以了解和学习最新的安全生产管理和制度，并将其应用到自己的项目中，从而提高安全生产水平。</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全球合作推动脚手架技术进步</a:t>
            </a:r>
          </a:p>
        </p:txBody>
      </p:sp>
      <p:sp>
        <p:nvSpPr>
          <p:cNvPr id="3" name="Subtitle 2"/>
          <p:cNvSpPr>
            <a:spLocks noGrp="1"/>
          </p:cNvSpPr>
          <p:nvPr>
            <p:ph type="subTitle" idx="1"/>
          </p:nvPr>
        </p:nvSpPr>
        <p:spPr/>
        <p:txBody>
          <a:bodyPr/>
          <a:lstStyle/>
          <a:p>
            <a:r>
              <a:t>脚手架全球合作与技术交流</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全球合作推动脚手架技术进步</a:t>
            </a:r>
          </a:p>
        </p:txBody>
      </p:sp>
      <p:sp>
        <p:nvSpPr>
          <p:cNvPr id="3" name="Text Placeholder 2"/>
          <p:cNvSpPr>
            <a:spLocks noGrp="1"/>
          </p:cNvSpPr>
          <p:nvPr>
            <p:ph type="body" idx="1"/>
          </p:nvPr>
        </p:nvSpPr>
        <p:spPr/>
        <p:txBody>
          <a:bodyPr/>
          <a:lstStyle/>
          <a:p>
            <a:r>
              <a:t>全球脚手架技术合作与交流平台</a:t>
            </a:r>
          </a:p>
        </p:txBody>
      </p:sp>
      <p:sp>
        <p:nvSpPr>
          <p:cNvPr id="4" name="Content Placeholder 3"/>
          <p:cNvSpPr>
            <a:spLocks noGrp="1"/>
          </p:cNvSpPr>
          <p:nvPr>
            <p:ph sz="half" idx="2"/>
          </p:nvPr>
        </p:nvSpPr>
        <p:spPr/>
        <p:txBody>
          <a:bodyPr/>
          <a:lstStyle/>
          <a:p>
            <a:r>
              <a:t>1. 建立国际脚手架技术合作联盟，促进全球脚手架领域的技术交流与合作。</a:t>
            </a:r>
          </a:p>
          <a:p>
            <a:r>
              <a:t>2. 搭建脚手架技术交流平台，为全球脚手架行业搭建一个共享技术、经验交流的平台。</a:t>
            </a:r>
          </a:p>
          <a:p>
            <a:r>
              <a:t>3. 举办国际脚手架技术交流会议，邀请全球脚手架领域的专家学者进行学术交流与分享。</a:t>
            </a:r>
          </a:p>
        </p:txBody>
      </p:sp>
      <p:sp>
        <p:nvSpPr>
          <p:cNvPr id="5" name="Text Placeholder 4"/>
          <p:cNvSpPr>
            <a:spLocks noGrp="1"/>
          </p:cNvSpPr>
          <p:nvPr>
            <p:ph type="body" idx="3"/>
          </p:nvPr>
        </p:nvSpPr>
        <p:spPr/>
        <p:txBody>
          <a:bodyPr/>
          <a:lstStyle/>
          <a:p>
            <a:r>
              <a:t>脚手架技术标准化与国际化</a:t>
            </a:r>
          </a:p>
        </p:txBody>
      </p:sp>
      <p:sp>
        <p:nvSpPr>
          <p:cNvPr id="6" name="Content Placeholder 5"/>
          <p:cNvSpPr>
            <a:spLocks noGrp="1"/>
          </p:cNvSpPr>
          <p:nvPr>
            <p:ph sz="half" idx="4"/>
          </p:nvPr>
        </p:nvSpPr>
        <p:spPr/>
        <p:txBody>
          <a:bodyPr/>
          <a:lstStyle/>
          <a:p>
            <a:r>
              <a:t>1. 推动脚手架技术标准的国际化，制定统一的脚手架技术标准，促进脚手架行业的健康发展。</a:t>
            </a:r>
          </a:p>
          <a:p>
            <a:r>
              <a:t>2. 构建脚手架技术国际化体系，促进脚手架技术在全球范围内的应用和推广。</a:t>
            </a:r>
          </a:p>
          <a:p>
            <a:r>
              <a:t>3. 建立脚手架技术国际认证制度，认可全球范围内的脚手架技术水平。</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全球合作推动脚手架技术进步</a:t>
            </a:r>
          </a:p>
        </p:txBody>
      </p:sp>
      <p:sp>
        <p:nvSpPr>
          <p:cNvPr id="3" name="Text Placeholder 2"/>
          <p:cNvSpPr>
            <a:spLocks noGrp="1"/>
          </p:cNvSpPr>
          <p:nvPr>
            <p:ph type="body" idx="1"/>
          </p:nvPr>
        </p:nvSpPr>
        <p:spPr/>
        <p:txBody>
          <a:bodyPr/>
          <a:lstStyle/>
          <a:p>
            <a:r>
              <a:t>脚手架技术创新与科技进步</a:t>
            </a:r>
          </a:p>
        </p:txBody>
      </p:sp>
      <p:sp>
        <p:nvSpPr>
          <p:cNvPr id="4" name="Content Placeholder 3"/>
          <p:cNvSpPr>
            <a:spLocks noGrp="1"/>
          </p:cNvSpPr>
          <p:nvPr>
            <p:ph sz="half" idx="2"/>
          </p:nvPr>
        </p:nvSpPr>
        <p:spPr/>
        <p:txBody>
          <a:bodyPr/>
          <a:lstStyle/>
          <a:p>
            <a:r>
              <a:t>1. 加强脚手架技术创新，推动脚手架行业技术进步，提高脚手架的安全性、可靠性和效率。</a:t>
            </a:r>
          </a:p>
          <a:p>
            <a:r>
              <a:t>2. 引入新技术、新材料，促进脚手架技术升级换代，提高脚手架的性能和使用寿命。</a:t>
            </a:r>
          </a:p>
          <a:p>
            <a:r>
              <a:t>3. 开展脚手架技术前沿研究，探索脚手架技术的新领域、新方向，为脚手架行业发展提供技术支持。</a:t>
            </a:r>
          </a:p>
        </p:txBody>
      </p:sp>
      <p:sp>
        <p:nvSpPr>
          <p:cNvPr id="5" name="Text Placeholder 4"/>
          <p:cNvSpPr>
            <a:spLocks noGrp="1"/>
          </p:cNvSpPr>
          <p:nvPr>
            <p:ph type="body" idx="3"/>
          </p:nvPr>
        </p:nvSpPr>
        <p:spPr/>
        <p:txBody>
          <a:bodyPr/>
          <a:lstStyle/>
          <a:p>
            <a:r>
              <a:t>脚手架安全技术与管理</a:t>
            </a:r>
          </a:p>
        </p:txBody>
      </p:sp>
      <p:sp>
        <p:nvSpPr>
          <p:cNvPr id="6" name="Content Placeholder 5"/>
          <p:cNvSpPr>
            <a:spLocks noGrp="1"/>
          </p:cNvSpPr>
          <p:nvPr>
            <p:ph sz="half" idx="4"/>
          </p:nvPr>
        </p:nvSpPr>
        <p:spPr/>
        <p:txBody>
          <a:bodyPr/>
          <a:lstStyle/>
          <a:p>
            <a:r>
              <a:t>1. 加强脚手架安全技术研究，提高脚手架的安全性，降低脚手架事故发生的风险。</a:t>
            </a:r>
          </a:p>
          <a:p>
            <a:r>
              <a:t>2. 建立健全脚手架安全管理制度，规范脚手架的安装、使用和拆除，确保脚手架的安全使用。</a:t>
            </a:r>
          </a:p>
          <a:p>
            <a:r>
              <a:t>3. 开展脚手架安全培训，提高从业人员的安全意识和操作技能，降低脚手架事故发生的风险。</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全球合作推动脚手架技术进步</a:t>
            </a:r>
          </a:p>
        </p:txBody>
      </p:sp>
      <p:sp>
        <p:nvSpPr>
          <p:cNvPr id="3" name="Text Placeholder 2"/>
          <p:cNvSpPr>
            <a:spLocks noGrp="1"/>
          </p:cNvSpPr>
          <p:nvPr>
            <p:ph type="body" idx="1"/>
          </p:nvPr>
        </p:nvSpPr>
        <p:spPr/>
        <p:txBody>
          <a:bodyPr/>
          <a:lstStyle/>
          <a:p>
            <a:r>
              <a:t>脚手架绿色环保技术</a:t>
            </a:r>
          </a:p>
        </p:txBody>
      </p:sp>
      <p:sp>
        <p:nvSpPr>
          <p:cNvPr id="4" name="Content Placeholder 3"/>
          <p:cNvSpPr>
            <a:spLocks noGrp="1"/>
          </p:cNvSpPr>
          <p:nvPr>
            <p:ph sz="half" idx="2"/>
          </p:nvPr>
        </p:nvSpPr>
        <p:spPr/>
        <p:txBody>
          <a:bodyPr/>
          <a:lstStyle/>
          <a:p>
            <a:r>
              <a:t>1. 开发绿色环保脚手架材料，减少脚手架对环境的污染，实现脚手架行业的绿色可持续发展。</a:t>
            </a:r>
          </a:p>
          <a:p>
            <a:r>
              <a:t>2. 推广脚手架循环利用技术，提高脚手架的利用率，降低脚手架的生产成本和环境污染。</a:t>
            </a:r>
          </a:p>
          <a:p>
            <a:r>
              <a:t>3. 开展脚手架拆除和回收技术研究，减少脚手架拆除和回收对环境的污染。</a:t>
            </a:r>
          </a:p>
        </p:txBody>
      </p:sp>
      <p:sp>
        <p:nvSpPr>
          <p:cNvPr id="5" name="Text Placeholder 4"/>
          <p:cNvSpPr>
            <a:spLocks noGrp="1"/>
          </p:cNvSpPr>
          <p:nvPr>
            <p:ph type="body" idx="3"/>
          </p:nvPr>
        </p:nvSpPr>
        <p:spPr/>
        <p:txBody>
          <a:bodyPr/>
          <a:lstStyle/>
          <a:p>
            <a:r>
              <a:t>脚手架产业发展与市场前景</a:t>
            </a:r>
          </a:p>
        </p:txBody>
      </p:sp>
      <p:sp>
        <p:nvSpPr>
          <p:cNvPr id="6" name="Content Placeholder 5"/>
          <p:cNvSpPr>
            <a:spLocks noGrp="1"/>
          </p:cNvSpPr>
          <p:nvPr>
            <p:ph sz="half" idx="4"/>
          </p:nvPr>
        </p:nvSpPr>
        <p:spPr/>
        <p:txBody>
          <a:bodyPr/>
          <a:lstStyle/>
          <a:p>
            <a:r>
              <a:t>1. 分析脚手架行业发展趋势，把握行业发展机遇，促进脚手架行业健康稳定发展。</a:t>
            </a:r>
          </a:p>
          <a:p>
            <a:r>
              <a:t>2. 探索脚手架新兴市场，拓展脚手架产品和服务的外销渠道，提高脚手架行业的国际竞争力。</a:t>
            </a:r>
          </a:p>
          <a:p>
            <a:r>
              <a:t>3. 推动脚手架行业转型升级，加快脚手架行业技术创新和产品升级，提高脚手架行业的核心竞争力。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国际标准化赋能脚手架安全应用</a:t>
            </a:r>
          </a:p>
        </p:txBody>
      </p:sp>
      <p:sp>
        <p:nvSpPr>
          <p:cNvPr id="3" name="Subtitle 2"/>
          <p:cNvSpPr>
            <a:spLocks noGrp="1"/>
          </p:cNvSpPr>
          <p:nvPr>
            <p:ph type="subTitle" idx="1"/>
          </p:nvPr>
        </p:nvSpPr>
        <p:spPr/>
        <p:txBody>
          <a:bodyPr/>
          <a:lstStyle/>
          <a:p>
            <a:r>
              <a:t>脚手架全球合作与技术交流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国际标准化赋能脚手架安全应用</a:t>
            </a:r>
          </a:p>
        </p:txBody>
      </p:sp>
      <p:sp>
        <p:nvSpPr>
          <p:cNvPr id="3" name="Content Placeholder 2"/>
          <p:cNvSpPr>
            <a:spLocks noGrp="1"/>
          </p:cNvSpPr>
          <p:nvPr>
            <p:ph sz="half" idx="2"/>
          </p:nvPr>
        </p:nvSpPr>
        <p:spPr/>
        <p:txBody>
          <a:bodyPr/>
          <a:lstStyle/>
          <a:p>
            <a:r>
              <a:t>1. 制定行业标准，如ISO 9001质量管理体系系列标准、ISO 14000环境管理体系系列标准、ISO 45001职业健康安全管理体系标准等，确保脚手架行业的安全、环保、可持续发展。</a:t>
            </a:r>
          </a:p>
          <a:p>
            <a:r>
              <a:t>2. 制定脚手架行业全球一致、统一的术语和标准，改善脚手架组件和系统的相互兼容性，简化国际贸易。</a:t>
            </a:r>
          </a:p>
          <a:p>
            <a:r>
              <a:t>3. 促进各国和地区之间在脚手架标准、认证和市场准入方面的合作与交流，减少贸易壁垒。</a:t>
            </a:r>
          </a:p>
        </p:txBody>
      </p:sp>
      <p:sp>
        <p:nvSpPr>
          <p:cNvPr id="4" name="Text Placeholder 3"/>
          <p:cNvSpPr>
            <a:spLocks noGrp="1"/>
          </p:cNvSpPr>
          <p:nvPr>
            <p:ph type="body" idx="3"/>
          </p:nvPr>
        </p:nvSpPr>
        <p:spPr/>
        <p:txBody>
          <a:bodyPr/>
          <a:lstStyle/>
          <a:p>
            <a:r>
              <a:t>国际脚手架联盟(ISA)在脚手架安全应用中的作用</a:t>
            </a:r>
          </a:p>
        </p:txBody>
      </p:sp>
      <p:sp>
        <p:nvSpPr>
          <p:cNvPr id="5" name="Content Placeholder 4"/>
          <p:cNvSpPr>
            <a:spLocks noGrp="1"/>
          </p:cNvSpPr>
          <p:nvPr>
            <p:ph sz="half" idx="4"/>
          </p:nvPr>
        </p:nvSpPr>
        <p:spPr/>
        <p:txBody>
          <a:bodyPr/>
          <a:lstStyle/>
          <a:p>
            <a:r>
              <a:t>1. 汇聚来自世界各地的脚手架行业专家，共同制定脚手架安全标准、准则和指南，并定期更新和修订。</a:t>
            </a:r>
          </a:p>
          <a:p>
            <a:r>
              <a:t>2. 提供脚手架行业全球合作与技术交流的平台，如ISA世界脚手架大会、ISA专项技术会议和论坛，促进各国和地区之间的经验分享和交流，分享的经验包含安全措施、技术创新和最佳实践。</a:t>
            </a:r>
          </a:p>
          <a:p>
            <a:r>
              <a:t>3. ISA认证：该认证认可脚手架制造商和服务提供商符合国际标准和最佳实践，从而提高客户对产品的信心。</a:t>
            </a:r>
          </a:p>
        </p:txBody>
      </p:sp>
      <p:sp>
        <p:nvSpPr>
          <p:cNvPr id="6" name="Text Placeholder 5"/>
          <p:cNvSpPr>
            <a:spLocks noGrp="1"/>
          </p:cNvSpPr>
          <p:nvPr>
            <p:ph type="body" idx="1"/>
          </p:nvPr>
        </p:nvSpPr>
        <p:spPr/>
        <p:txBody>
          <a:bodyPr/>
          <a:lstStyle/>
          <a:p>
            <a:r>
              <a:t>国际标准化组织(ISO)对脚手架安全应用的贡献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国际标准化赋能脚手架安全应用</a:t>
            </a:r>
          </a:p>
        </p:txBody>
      </p:sp>
      <p:sp>
        <p:nvSpPr>
          <p:cNvPr id="3" name="Text Placeholder 2"/>
          <p:cNvSpPr>
            <a:spLocks noGrp="1"/>
          </p:cNvSpPr>
          <p:nvPr>
            <p:ph type="body" idx="1"/>
          </p:nvPr>
        </p:nvSpPr>
        <p:spPr/>
        <p:txBody>
          <a:bodyPr/>
          <a:lstStyle/>
          <a:p>
            <a:r>
              <a:t>提升脚手架安全性能的国际标准</a:t>
            </a:r>
          </a:p>
        </p:txBody>
      </p:sp>
      <p:sp>
        <p:nvSpPr>
          <p:cNvPr id="4" name="Content Placeholder 3"/>
          <p:cNvSpPr>
            <a:spLocks noGrp="1"/>
          </p:cNvSpPr>
          <p:nvPr>
            <p:ph sz="half" idx="2"/>
          </p:nvPr>
        </p:nvSpPr>
        <p:spPr/>
        <p:txBody>
          <a:bodyPr/>
          <a:lstStyle/>
          <a:p>
            <a:r>
              <a:t>1. ISO 12810-1脚手架安全法规和规程：国际认可的脚手架安全标准，规定了脚手架的结构、设计、安装、使用和维护要求。</a:t>
            </a:r>
          </a:p>
          <a:p>
            <a:r>
              <a:t>2. ISO 12811-1脚手架手册：提供脚手架操作、组装、维护和检查的详细指南，有助于预防事故的发生。</a:t>
            </a:r>
          </a:p>
          <a:p>
            <a:r>
              <a:t>3. ISO 12812-1脚手架设计和计算：规定了脚手架的设计和计算方法，确保脚手架的稳定性。</a:t>
            </a:r>
          </a:p>
        </p:txBody>
      </p:sp>
      <p:sp>
        <p:nvSpPr>
          <p:cNvPr id="5" name="Text Placeholder 4"/>
          <p:cNvSpPr>
            <a:spLocks noGrp="1"/>
          </p:cNvSpPr>
          <p:nvPr>
            <p:ph type="body" idx="3"/>
          </p:nvPr>
        </p:nvSpPr>
        <p:spPr/>
        <p:txBody>
          <a:bodyPr/>
          <a:lstStyle/>
          <a:p>
            <a:r>
              <a:t>国际标准化对脚手架安全应用的促进作用</a:t>
            </a:r>
          </a:p>
        </p:txBody>
      </p:sp>
      <p:sp>
        <p:nvSpPr>
          <p:cNvPr id="6" name="Content Placeholder 5"/>
          <p:cNvSpPr>
            <a:spLocks noGrp="1"/>
          </p:cNvSpPr>
          <p:nvPr>
            <p:ph sz="half" idx="4"/>
          </p:nvPr>
        </p:nvSpPr>
        <p:spPr/>
        <p:txBody>
          <a:bodyPr/>
          <a:lstStyle/>
          <a:p>
            <a:r>
              <a:t>1. 标准的统一和一致：国际标准化确保了脚手架行业在全球范围内使用的标准是统一和一致的，有助于确保脚手架的安全性和可靠性。</a:t>
            </a:r>
          </a:p>
          <a:p>
            <a:r>
              <a:t>2. 跨境贸易便利化：国际标准化简化了跨境贸易，使得脚手架产品和服务能够更轻松地进入不同的国家和市场，允许脚手架技术和创新在全球范围内得到更广泛的应用。</a:t>
            </a:r>
          </a:p>
          <a:p>
            <a:r>
              <a:t>3. 产品质量控制：国际标准化对脚手架质量进行控制，确保脚手架产品符合一定的质量水平，在更广泛的范围内提高脚手架产品的整体安全性和性能。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国际标准化赋能脚手架安全应用</a:t>
            </a:r>
          </a:p>
        </p:txBody>
      </p:sp>
      <p:sp>
        <p:nvSpPr>
          <p:cNvPr id="3" name="Text Placeholder 2"/>
          <p:cNvSpPr>
            <a:spLocks noGrp="1"/>
          </p:cNvSpPr>
          <p:nvPr>
            <p:ph type="body" idx="1"/>
          </p:nvPr>
        </p:nvSpPr>
        <p:spPr/>
        <p:txBody>
          <a:bodyPr/>
          <a:lstStyle/>
          <a:p>
            <a:r>
              <a:t>国际标准化促进脚手架安全应用的发展趋势</a:t>
            </a:r>
          </a:p>
        </p:txBody>
      </p:sp>
      <p:sp>
        <p:nvSpPr>
          <p:cNvPr id="4" name="Content Placeholder 3"/>
          <p:cNvSpPr>
            <a:spLocks noGrp="1"/>
          </p:cNvSpPr>
          <p:nvPr>
            <p:ph sz="half" idx="2"/>
          </p:nvPr>
        </p:nvSpPr>
        <p:spPr/>
        <p:txBody>
          <a:bodyPr/>
          <a:lstStyle/>
          <a:p>
            <a:r>
              <a:t>1. 数字化标准化：随着数字技术的快速发展，国际标准化也在向数字化转型，这将使得脚手架标准更加智能和易于访问，并促进脚手架安全应用的数字化转型。</a:t>
            </a:r>
          </a:p>
          <a:p>
            <a:r>
              <a:t>2. 全球化合作：为了确保脚手架安全标准和技术能够满足不断变化的全球需求，国际合作在标准化领域将变得更加重要。</a:t>
            </a:r>
          </a:p>
          <a:p>
            <a:r>
              <a:t>3. 可持续发展：国际标准化将把更多关注点放在脚手架的安全、环保和可持续性方面，以促进脚手架行业的绿色发展和可持续发展。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技术分享提升脚手架施工水平</a:t>
            </a:r>
          </a:p>
        </p:txBody>
      </p:sp>
      <p:sp>
        <p:nvSpPr>
          <p:cNvPr id="3" name="Subtitle 2"/>
          <p:cNvSpPr>
            <a:spLocks noGrp="1"/>
          </p:cNvSpPr>
          <p:nvPr>
            <p:ph type="subTitle" idx="1"/>
          </p:nvPr>
        </p:nvSpPr>
        <p:spPr/>
        <p:txBody>
          <a:bodyPr/>
          <a:lstStyle/>
          <a:p>
            <a:r>
              <a:t>脚手架全球合作与技术交流</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技术分享提升脚手架施工水平</a:t>
            </a:r>
          </a:p>
        </p:txBody>
      </p:sp>
      <p:sp>
        <p:nvSpPr>
          <p:cNvPr id="3" name="Text Placeholder 2"/>
          <p:cNvSpPr>
            <a:spLocks noGrp="1"/>
          </p:cNvSpPr>
          <p:nvPr>
            <p:ph type="body" idx="1"/>
          </p:nvPr>
        </p:nvSpPr>
        <p:spPr/>
        <p:txBody>
          <a:bodyPr/>
          <a:lstStyle/>
          <a:p>
            <a:r>
              <a:t>BIM技术在脚手架施工中的应用</a:t>
            </a:r>
          </a:p>
        </p:txBody>
      </p:sp>
      <p:sp>
        <p:nvSpPr>
          <p:cNvPr id="4" name="Content Placeholder 3"/>
          <p:cNvSpPr>
            <a:spLocks noGrp="1"/>
          </p:cNvSpPr>
          <p:nvPr>
            <p:ph sz="half" idx="2"/>
          </p:nvPr>
        </p:nvSpPr>
        <p:spPr/>
        <p:txBody>
          <a:bodyPr/>
          <a:lstStyle/>
          <a:p>
            <a:r>
              <a:t>1. BIM技术概述：BIM（Building Information Modeling）技术是一种基于三维模型的建筑信息模型，它可以帮助建筑专业人员在设计、施工和运维过程中进行可视化协同工作。</a:t>
            </a:r>
          </a:p>
          <a:p>
            <a:r>
              <a:t>2. BIM技术在脚手架施工中的应用优势：BIM技术可以帮助脚手架施工企业提高效率、降低成本和提高安全性。它可以通过三维模型来模拟脚手架的搭建过程，帮助施工人员提前发现问题并进行优化。此外，BIM技术还可以帮助施工人员进行脚手架的拆除和维护工作。</a:t>
            </a:r>
          </a:p>
          <a:p>
            <a:r>
              <a:t>3. BIM技术在脚手架施工中的应用案例：目前，BIM技术已经在国内外的一些脚手架施工项目中得到了应用。例如，在北京的鸟巢体育馆项目中，BIM技术被用于模拟脚手架的搭建过程，帮助施工人员提前发现了问题并进行了优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技术分享提升脚手架施工水平</a:t>
            </a:r>
          </a:p>
        </p:txBody>
      </p:sp>
      <p:sp>
        <p:nvSpPr>
          <p:cNvPr id="3" name="Text Placeholder 2"/>
          <p:cNvSpPr>
            <a:spLocks noGrp="1"/>
          </p:cNvSpPr>
          <p:nvPr>
            <p:ph type="body" idx="1"/>
          </p:nvPr>
        </p:nvSpPr>
        <p:spPr/>
        <p:txBody>
          <a:bodyPr/>
          <a:lstStyle/>
          <a:p>
            <a:r>
              <a:t>新材料在脚手架施工中的应用</a:t>
            </a:r>
          </a:p>
        </p:txBody>
      </p:sp>
      <p:sp>
        <p:nvSpPr>
          <p:cNvPr id="4" name="Content Placeholder 3"/>
          <p:cNvSpPr>
            <a:spLocks noGrp="1"/>
          </p:cNvSpPr>
          <p:nvPr>
            <p:ph sz="half" idx="2"/>
          </p:nvPr>
        </p:nvSpPr>
        <p:spPr/>
        <p:txBody>
          <a:bodyPr/>
          <a:lstStyle/>
          <a:p>
            <a:r>
              <a:t>1. 新材料概述：新材料是指在传统材料的基础上，通过新的工艺或技术制备而成的具有特殊性能的材料。新材料在脚手架施工中具有轻质、高强、耐腐蚀、抗疲劳等优点，可以提高脚手架的承载能力和使用寿命。</a:t>
            </a:r>
          </a:p>
          <a:p>
            <a:r>
              <a:t>2. 新材料在脚手架施工中的应用优势：新材料在脚手架施工中的应用可以提高脚手架的安全性、降低成本和提高施工效率。例如，使用轻质铝合金材料可以减轻脚手架的重量，便于运输和安装。使用高强钢材可以提高脚手架的承载能力，使其能够承受更大的荷载。</a:t>
            </a:r>
          </a:p>
          <a:p>
            <a:r>
              <a:t>3. 新材料在脚手架施工中的应用案例：目前，新材料已经在国内外的一些脚手架施工项目中得到了应用。例如，在上海的东方明珠电视塔项目中，新材料被用于制作脚手架的立柱和横杆，提高了脚手架的承载能力和使用寿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跨文化交流推动脚手架本土化发展</a:t>
            </a:r>
          </a:p>
        </p:txBody>
      </p:sp>
      <p:sp>
        <p:nvSpPr>
          <p:cNvPr id="3" name="Subtitle 2"/>
          <p:cNvSpPr>
            <a:spLocks noGrp="1"/>
          </p:cNvSpPr>
          <p:nvPr>
            <p:ph type="subTitle" idx="1"/>
          </p:nvPr>
        </p:nvSpPr>
        <p:spPr/>
        <p:txBody>
          <a:bodyPr/>
          <a:lstStyle/>
          <a:p>
            <a:r>
              <a:t>脚手架全球合作与技术交流</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https://d.book118.com/037113131135006054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脚手架技术交流促进建筑业创新</vt:lpstr>
      <vt:lpstr> 脚手架技术交流促进建筑业创新</vt:lpstr>
      <vt:lpstr> 全球合作推动脚手架技术进步</vt:lpstr>
      <vt:lpstr> 全球合作推动脚手架技术进步</vt:lpstr>
      <vt:lpstr> 全球合作推动脚手架技术进步</vt:lpstr>
      <vt:lpstr> 全球合作推动脚手架技术进步</vt:lpstr>
      <vt:lpstr> 国际标准化赋能脚手架安全应用</vt:lpstr>
      <vt:lpstr> 国际标准化赋能脚手架安全应用</vt:lpstr>
      <vt:lpstr> 国际标准化赋能脚手架安全应用</vt:lpstr>
      <vt:lpstr> 国际标准化赋能脚手架安全应用</vt:lpstr>
      <vt:lpstr> 技术分享提升脚手架施工水平</vt:lpstr>
      <vt:lpstr> 技术分享提升脚手架施工水平</vt:lpstr>
      <vt:lpstr> 技术分享提升脚手架施工水平</vt:lpstr>
      <vt:lpstr> 跨文化交流推动脚手架本土化发展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2024-09-29T02:05:24.378</cp:lastPrinted>
  <dcterms:created xsi:type="dcterms:W3CDTF">2024-09-28T18:05:24Z</dcterms:created>
  <dcterms:modified xsi:type="dcterms:W3CDTF">2024-09-28T18:05:26Z</dcterms:modified>
</cp:coreProperties>
</file>