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2F381D-0CCF-4B42-955E-893BBB42DA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0B674A-6A49-488F-93D4-2EAC936A57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F988FC-76D3-4C14-BA24-943A0590C5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D78701-84E6-49A5-BBA7-83CB3E8786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E86442-EEE0-4B17-85BE-FCB061E43E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416F78-7B1B-44B7-8DEC-5CA245E8FF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1FD77E-9378-4E05-9627-9A80410F4B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CD6EA0-0EAF-42C5-903A-662AA8426B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AFFEB0-C663-415E-B913-E9482C255B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BF25A9-72CE-4490-8590-370F738125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A62CFA-0381-414D-8AAA-95A3CEE03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11401104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纤支镜对支气管内异物的诊断及取出方法探讨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纤支镜技术简介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支气管内异物概述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纤支镜在支气管内异物诊断中应用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纤支镜在支气管内异物取出方法中应用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纤支镜操作规范与培训要求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患者教育与心理支持工作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纤支镜技术简介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纤支镜，即纤维支气管镜，是一种由几万根透光度很高的玻璃或丙烯树脂拉成很细的纤维所组成的导光束，用来诊断和治疗支气管疾病的一种仪器。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纤支镜利用由几万根透光度很高的玻璃或丙烯树脂拉成很细的纤维所组成的导光束，将冷光源经反射聚焦后发出的光传送到前端，照亮气管、支气管的黏膜组织，再通过传像系统将气管、支气管的黏膜图像传到电视屏幕或目镜上，从而使医生能够清晰地观察气管和支气管的病变情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原理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初始阶段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纤支镜最初的设计较为简单，主要用于观察气管和支气管的内部情况。</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随着光学技术、电子技术和计算机技术的不断发展，纤支镜在结构和功能上得到了不断的改进和完善，如增加了活检孔道、吸引孔道、激光治疗装置等。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现阶段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现代纤支镜已经具备了高清成像、窄带成像、荧光成像等多种先进技术，能够更准确地诊断气管和支气管的病变情况，并进行治疗。</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纤支镜可用于观察气管和支气管的病变，诊断各种支气管疾病，如支气管炎、支气管哮喘、支气管扩张、支气管结核、支气管肺癌等。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诊断方面</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纤支镜可用于治疗各种支气管疾病，如通过激光、高频电刀、冷冻等技术切除支气管内的肿瘤或息肉，通过球囊扩张或支架置入等技术治疗支气管狭窄等。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治疗方面</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纤支镜还可用于危重病人的抢救，如通过纤支镜吸出气管和支气管内的分泌物或异物，保持呼吸道通畅，挽救病人的生命。</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抢救方面</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纤支镜在临床医学中应用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支气管内异物概述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支气管内异物是指进入支气管内的外来物质，造成支气管阻塞和刺激的现象。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根据异物的性质和来源，支气管内异物可分为内生性和外源性两大类。内生性异物包括痰栓、血凝块等；外源性异物则包括食物、金属、塑料等各种外来物质。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支气管内异物定义及分类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误吸是支气管内异物产生的主要原因之一，多见于儿童、老年人或神经系统疾病患者。</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误吸</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667" b="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医源性因素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137" r="1513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其他原因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如手术操作不当、气管插管等医疗操作也可能导致支气管内异物的产生。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还包括意外事故、自杀行为等罕见原因。</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支气管内异物产生原因分析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365" b="1036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2134" b="1213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9958" b="9958"/>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支气管内异物危害及风险</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异物进入支气管后，可能导致支气管阻塞，引发呼吸困难、喘息等症状。</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异物在支气管内滞留时间过长，容易引发细菌感染，导致支气管炎、肺炎等疾病。</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支气管阻塞还可能导致肺不张和肺气肿等严重并发症，威胁患者生命健康。</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对于尖锐或有毒的异物，还可能对支气管壁造成损伤或引发中毒反应。</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支气管阻塞</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感染风险</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肺不张和肺气肿</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其他风险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纤支镜在支气管内异物诊断中应用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了解患者是否有异物吸入史，以及出现的咳嗽、呼吸困难等症状。</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询问病史和症状</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通过X线或CT等影像学检查手段，初步判断异物的大小、形状和位置。</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影像学检查</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将纤支镜经口或鼻插入患者气管和支气管，直接观察异物及其周围组织的病变情况，并可通过镜下活检、刷检等手段获取病理学证据。</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纤支镜检查</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诊断方法与步骤介绍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患者因误吸果核导致支气管异物，通过纤支镜检查成功取出异物，避免了开胸手术的风险。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一名儿童因玩耍时将塑料珠吸入支气管，纤支镜检查发现异物并成功取出，术后患者恢复良好。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案例二</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案例一</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3874" b="387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诊断效果评估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纤支镜检查对支气管内异物的诊断准确率高，能够明确异物的性质、位置和与周围组织的关系。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纤支镜检查具有创伤小、恢复快、并发症少等优点，对于不能耐受手术或异物位置较为特殊的患者具有重要的诊断价值。同时，纤支镜还可以辅助治疗，如通过镜下激光、冷冻等手段解除异物造成的阻塞和炎症。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诊断效果评估及优势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纤支镜在支气管内异物取出方法中应用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https://d.book118.com/037114011044006051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2024-09-24T06:54:50.609</cp:lastPrinted>
  <dcterms:created xsi:type="dcterms:W3CDTF">2024-09-23T22:54:50Z</dcterms:created>
  <dcterms:modified xsi:type="dcterms:W3CDTF">2024-09-23T22:54:52Z</dcterms:modified>
</cp:coreProperties>
</file>