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696D6-69F0-476E-9CCC-A6202B8AA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C2505-3489-4A48-A71A-0119523E6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7DC23-B6E0-47D6-BA59-0BC38D3E3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4AEB7-3847-4D72-9728-C40B23A45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64966F-8623-4D2B-AB9D-C7DEDA0BF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F0967B-6A89-474B-A779-180603E9C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C0CA5E-5C89-4D30-99F2-D2871932C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B1BED9-90A6-4B05-912C-4D5997E8F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DFF2B-6AFD-49CD-9BB9-E345EEB0F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EA437-F2DB-45FD-A3DF-CA6B3AE4E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46443-497B-4E4C-84D5-F11EC90F2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14041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培养工作场所安全意识和行为的安全职业培训计划方案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培训目标与内容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培训方式与安排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安全管理制度与执行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培训资源与保障措施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培训计划实施与监控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培训目标与内容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80" b="19780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0044" b="3004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提高员工的安全意识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通过培训，使员工充分认识到工作场所安全的重要性，了解安全规定和操作规程，增强安全防范意识。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培养安全行为习惯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通过培训和实践，使员工养成良好的安全行为习惯，降低事故发生的风险。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提升企业安全管理水平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通过培训，提高企业安全管理人员的专业水平，推动企业安全管理工作的规范化、科学化。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介绍国家及地方的安全法律法规、企业安全管理制度和操作规程等。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安全知识与技能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包括防火、防爆、防中毒、防坠落、防触电等安全知识，以及应急救援技能等。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岗位安全职责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明确各级管理人员和员工的岗位安全职责，建立完善的安全责任体系。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安全文化培育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通过宣传、教育、活动等形式，营造企业安全文化氛围，提高员工的安全意识。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培训方式与安排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34" b="453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利用网络平台进行远程教学，方便员工随时随地参与培训。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线下培训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组织员工参加实体课程，进行面对面的学习和交流。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混合式培训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结合线上和线下培训的优势，让员工根据自身情况选择合适的培训方式。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不定期培训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根据企业需求和员工实际情况，灵活安排培训时间。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每年或每季度安排固定的培训时间，确保员工能及时接受新知识。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碎片化学习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利用工作间隙或休息时间进行短时间的培训学习，提高效率。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选拔企业内部的专业人员担任培训师，更贴近企业实际情况。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外部培训机构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行业专家讲座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与专业的培训机构合作，引入外部的培训资源。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邀请行业内的专家进行授课，分享行业前沿知识和经验。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培训人员组织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现场观察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对员工在工作场所的安全行为进行观察，评估员工是否将所学应用于实际工作中。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通过模拟实际工作场景，评估员工在应对突发情况时的反应和应对能力。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通过发放问卷，了解员工对培训内容的掌握程度、对培训方式的满意度等。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定期考核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对员工进行定期的安全知识考核，确保员工具备足够的安全意识和知识。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培训内容掌握程度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评估员工对培训内容的理解、记忆和应用情况。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安全意识提升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评估员工对安全问题的重视程度和预防意识是否有所提高。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安全行为规范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评估员工在工作场所是否遵守安全规定和操作规程。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工作效率与质量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评估员工在保障安全的前提下，工作效率和质量是否有所提升。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在评估结束后，及时向员工反馈结果，指出不足和优点，并提出改进建议。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定期总结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对一段时间内的培训效果进行总结，分析存在的问题和改进方向。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调整方案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根据评估结果和反馈意见，对培训计划方案进行调整和优化，提高培训效果。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将培训效果评估与反馈纳入工作常态，持续关注员工的安全意识和行为，确保工作场所安全。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https://d.book118.com/037114041014006051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2024-09-23T22:57:35.108</cp:lastPrinted>
  <dcterms:created xsi:type="dcterms:W3CDTF">2024-09-23T14:57:35Z</dcterms:created>
  <dcterms:modified xsi:type="dcterms:W3CDTF">2024-09-23T14:57:36Z</dcterms:modified>
</cp:coreProperties>
</file>