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4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1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10" Type="http://schemas.openxmlformats.org/officeDocument/2006/relationships/tags" Target="../tags/tag26.xml" /><Relationship Id="rId11" Type="http://schemas.openxmlformats.org/officeDocument/2006/relationships/image" Target="../media/image6.png" /><Relationship Id="rId12" Type="http://schemas.openxmlformats.org/officeDocument/2006/relationships/tags" Target="../tags/tag27.xml" /><Relationship Id="rId13" Type="http://schemas.openxmlformats.org/officeDocument/2006/relationships/tags" Target="../tags/tag2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image" Target="../media/image4.png" /><Relationship Id="rId8" Type="http://schemas.openxmlformats.org/officeDocument/2006/relationships/tags" Target="../tags/tag25.xml" /><Relationship Id="rId9" Type="http://schemas.openxmlformats.org/officeDocument/2006/relationships/image" Target="../media/image5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image" Target="../media/image1.png" /><Relationship Id="rId11" Type="http://schemas.openxmlformats.org/officeDocument/2006/relationships/tags" Target="../tags/tag38.xml" /><Relationship Id="rId12" Type="http://schemas.openxmlformats.org/officeDocument/2006/relationships/image" Target="../media/image7.png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image" Target="../media/image9.png" /><Relationship Id="rId13" Type="http://schemas.openxmlformats.org/officeDocument/2006/relationships/tags" Target="../tags/tag80.xml" /><Relationship Id="rId14" Type="http://schemas.openxmlformats.org/officeDocument/2006/relationships/image" Target="../media/image3.png" /><Relationship Id="rId15" Type="http://schemas.openxmlformats.org/officeDocument/2006/relationships/tags" Target="../tags/tag81.xml" /><Relationship Id="rId16" Type="http://schemas.openxmlformats.org/officeDocument/2006/relationships/image" Target="../media/image10.png" /><Relationship Id="rId17" Type="http://schemas.openxmlformats.org/officeDocument/2006/relationships/tags" Target="../tags/tag82.xml" /><Relationship Id="rId18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16897-49F9-4460-B5CE-70E406EC2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2F533-188C-4F0E-B623-96E783917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77B88-86E1-4A9C-AD11-5F64B1D60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97769-671B-4D22-8499-9F700C86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03F22-77DA-4FA2-93C1-A0A51E5C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813F5-86B2-4802-BE0C-98C6F2D9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2624B-787D-4E93-AC78-208E79AA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374F1-BD3A-4E55-BBCD-9376BF5CF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44FAE-06A7-4E9F-B4BB-8D6D77D7B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5E793-D868-4F8A-9D88-0FD283959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4683-9840-4885-8345-A5145AF0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矩形 38"/>
          <p:cNvSpPr/>
          <p:nvPr userDrawn="1">
            <p:custDataLst>
              <p:tags r:id="rId1"/>
            </p:custData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>
            <a:gsLst>
              <a:gs pos="7000">
                <a:schemeClr val="bg1"/>
              </a:gs>
              <a:gs pos="43000">
                <a:schemeClr val="bg2"/>
              </a:gs>
              <a:gs pos="100000">
                <a:schemeClr val="bg2">
                  <a:lumMod val="90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838200" y="1626870"/>
            <a:ext cx="5160645" cy="219329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71000">
                      <a:schemeClr val="accent1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838200" y="3963670"/>
            <a:ext cx="5160645" cy="56642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单击此处添加文档副标题内容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 txBox="1"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45819" y="637985"/>
            <a:ext cx="2743199" cy="276860"/>
          </a:xfrm>
          <a:noFill/>
        </p:spPr>
        <p:txBody>
          <a:bodyPr wrap="square" rtlCol="0" anchor="t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45820" y="4899660"/>
            <a:ext cx="2444115" cy="504190"/>
          </a:xfrm>
          <a:prstGeom prst="roundRect">
            <a:avLst>
              <a:gd name="adj" fmla="val 50000"/>
            </a:avLst>
          </a:prstGeom>
          <a:gradFill>
            <a:gsLst>
              <a:gs pos="67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8" name="任意多边形: 形状 20"/>
          <p:cNvSpPr/>
          <p:nvPr userDrawn="1">
            <p:custDataLst>
              <p:tags r:id="rId9"/>
            </p:custDataLst>
          </p:nvPr>
        </p:nvSpPr>
        <p:spPr>
          <a:xfrm rot="1800000">
            <a:off x="7802720" y="2042297"/>
            <a:ext cx="4918716" cy="6479421"/>
          </a:xfrm>
          <a:custGeom>
            <a:gdLst>
              <a:gd name="connsiteX0" fmla="*/ 108793 w 4918716"/>
              <a:gd name="connsiteY0" fmla="*/ 42142 h 6479421"/>
              <a:gd name="connsiteX1" fmla="*/ 246757 w 4918716"/>
              <a:gd name="connsiteY1" fmla="*/ 0 h 6479421"/>
              <a:gd name="connsiteX2" fmla="*/ 2817393 w 4918716"/>
              <a:gd name="connsiteY2" fmla="*/ 0 h 6479421"/>
              <a:gd name="connsiteX3" fmla="*/ 4918716 w 4918716"/>
              <a:gd name="connsiteY3" fmla="*/ 3639599 h 6479421"/>
              <a:gd name="connsiteX4" fmla="*/ 0 w 4918716"/>
              <a:gd name="connsiteY4" fmla="*/ 6479421 h 6479421"/>
              <a:gd name="connsiteX5" fmla="*/ 0 w 4918716"/>
              <a:gd name="connsiteY5" fmla="*/ 246757 h 6479421"/>
              <a:gd name="connsiteX6" fmla="*/ 108793 w 4918716"/>
              <a:gd name="connsiteY6" fmla="*/ 42142 h 6479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18716" h="6479421">
                <a:moveTo>
                  <a:pt x="108793" y="42142"/>
                </a:moveTo>
                <a:cubicBezTo>
                  <a:pt x="148175" y="15536"/>
                  <a:pt x="195652" y="0"/>
                  <a:pt x="246757" y="0"/>
                </a:cubicBezTo>
                <a:lnTo>
                  <a:pt x="2817393" y="0"/>
                </a:lnTo>
                <a:lnTo>
                  <a:pt x="4918716" y="3639599"/>
                </a:lnTo>
                <a:lnTo>
                  <a:pt x="0" y="6479421"/>
                </a:lnTo>
                <a:lnTo>
                  <a:pt x="0" y="246757"/>
                </a:lnTo>
                <a:cubicBezTo>
                  <a:pt x="1" y="161582"/>
                  <a:pt x="43155" y="86486"/>
                  <a:pt x="108793" y="42142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22225">
            <a:gradFill flip="none" rotWithShape="1">
              <a:gsLst>
                <a:gs pos="0">
                  <a:schemeClr val="bg1"/>
                </a:gs>
                <a:gs pos="56000">
                  <a:schemeClr val="bg1">
                    <a:alpha val="0"/>
                  </a:schemeClr>
                </a:gs>
              </a:gsLst>
              <a:lin ang="27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0" name="任意多边形: 形状 31"/>
          <p:cNvSpPr/>
          <p:nvPr userDrawn="1">
            <p:custDataLst>
              <p:tags r:id="rId10"/>
            </p:custDataLst>
          </p:nvPr>
        </p:nvSpPr>
        <p:spPr>
          <a:xfrm rot="19800000" flipV="1">
            <a:off x="11131111" y="-459711"/>
            <a:ext cx="1288604" cy="2053526"/>
          </a:xfrm>
          <a:custGeom>
            <a:gdLst>
              <a:gd name="connsiteX0" fmla="*/ 0 w 1288604"/>
              <a:gd name="connsiteY0" fmla="*/ 2053526 h 2053526"/>
              <a:gd name="connsiteX1" fmla="*/ 1288604 w 1288604"/>
              <a:gd name="connsiteY1" fmla="*/ 1309550 h 2053526"/>
              <a:gd name="connsiteX2" fmla="*/ 532535 w 1288604"/>
              <a:gd name="connsiteY2" fmla="*/ 0 h 2053526"/>
              <a:gd name="connsiteX3" fmla="*/ 205325 w 1288604"/>
              <a:gd name="connsiteY3" fmla="*/ 0 h 2053526"/>
              <a:gd name="connsiteX4" fmla="*/ 90526 w 1288604"/>
              <a:gd name="connsiteY4" fmla="*/ 35066 h 2053526"/>
              <a:gd name="connsiteX5" fmla="*/ 0 w 1288604"/>
              <a:gd name="connsiteY5" fmla="*/ 205325 h 20535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88604" h="2053526">
                <a:moveTo>
                  <a:pt x="0" y="2053526"/>
                </a:moveTo>
                <a:lnTo>
                  <a:pt x="1288604" y="1309550"/>
                </a:lnTo>
                <a:lnTo>
                  <a:pt x="532535" y="0"/>
                </a:lnTo>
                <a:lnTo>
                  <a:pt x="205325" y="0"/>
                </a:lnTo>
                <a:cubicBezTo>
                  <a:pt x="162801" y="0"/>
                  <a:pt x="123296" y="12927"/>
                  <a:pt x="90526" y="35066"/>
                </a:cubicBezTo>
                <a:cubicBezTo>
                  <a:pt x="35909" y="71965"/>
                  <a:pt x="1" y="134452"/>
                  <a:pt x="0" y="205325"/>
                </a:cubicBezTo>
                <a:close/>
              </a:path>
            </a:pathLst>
          </a:custGeom>
          <a:solidFill>
            <a:schemeClr val="bg1">
              <a:alpha val="26000"/>
            </a:schemeClr>
          </a:solidFill>
          <a:ln w="22225">
            <a:gradFill flip="none" rotWithShape="1">
              <a:gsLst>
                <a:gs pos="0">
                  <a:schemeClr val="bg1"/>
                </a:gs>
                <a:gs pos="37000">
                  <a:schemeClr val="bg1">
                    <a:alpha val="0"/>
                  </a:schemeClr>
                </a:gs>
              </a:gsLst>
              <a:lin ang="27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46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>
            <a:alphaModFix amt="41000"/>
          </a:blip>
          <a:srcRect t="47858" r="86828"/>
          <a:stretch>
            <a:fillRect/>
          </a:stretch>
        </p:blipFill>
        <p:spPr>
          <a:xfrm>
            <a:off x="9606280" y="4106545"/>
            <a:ext cx="1995805" cy="2500630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6920230" y="936625"/>
            <a:ext cx="4140835" cy="4845685"/>
          </a:xfrm>
          <a:prstGeom prst="rect">
            <a:avLst/>
          </a:prstGeom>
        </p:spPr>
      </p:pic>
      <p:pic>
        <p:nvPicPr>
          <p:cNvPr id="2097161" name="图片 47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80547" r="12069" b="64856"/>
          <a:stretch>
            <a:fillRect/>
          </a:stretch>
        </p:blipFill>
        <p:spPr>
          <a:xfrm>
            <a:off x="10121900" y="2568575"/>
            <a:ext cx="1339215" cy="20180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203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8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8000">
                <a:schemeClr val="bg2"/>
              </a:gs>
              <a:gs pos="90000">
                <a:schemeClr val="bg2">
                  <a:lumMod val="90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40105" y="565150"/>
            <a:ext cx="1831975" cy="1081405"/>
          </a:xfrm>
        </p:spPr>
        <p:txBody>
          <a:bodyPr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71000">
                      <a:schemeClr val="accent1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27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2764155" y="587058"/>
            <a:ext cx="5965190" cy="1037590"/>
          </a:xfrm>
        </p:spPr>
        <p:txBody>
          <a:bodyPr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buNone/>
              <a:defRPr sz="6000" b="1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3" name="图片 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72406" t="21656" r="5455"/>
          <a:stretch>
            <a:fillRect/>
          </a:stretch>
        </p:blipFill>
        <p:spPr>
          <a:xfrm>
            <a:off x="8915399" y="0"/>
            <a:ext cx="3276601" cy="2812595"/>
          </a:xfrm>
          <a:prstGeom prst="rect">
            <a:avLst/>
          </a:prstGeom>
        </p:spPr>
      </p:pic>
      <p:pic>
        <p:nvPicPr>
          <p:cNvPr id="2097165" name="图片 13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24245" r="35802"/>
          <a:stretch>
            <a:fillRect/>
          </a:stretch>
        </p:blipFill>
        <p:spPr>
          <a:xfrm>
            <a:off x="9232895" y="370890"/>
            <a:ext cx="1320804" cy="1306918"/>
          </a:xfrm>
          <a:prstGeom prst="rect">
            <a:avLst/>
          </a:prstGeom>
        </p:spPr>
      </p:pic>
      <p:pic>
        <p:nvPicPr>
          <p:cNvPr id="2097167" name="图片 15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82716" b="79078"/>
          <a:stretch>
            <a:fillRect/>
          </a:stretch>
        </p:blipFill>
        <p:spPr>
          <a:xfrm>
            <a:off x="11060495" y="1159069"/>
            <a:ext cx="482604" cy="489843"/>
          </a:xfrm>
          <a:prstGeom prst="rect">
            <a:avLst/>
          </a:prstGeom>
        </p:spPr>
      </p:pic>
      <p:sp>
        <p:nvSpPr>
          <p:cNvPr id="1048714" name="矩形: 单圆角 6"/>
          <p:cNvSpPr/>
          <p:nvPr userDrawn="1">
            <p:custDataLst>
              <p:tags r:id="rId13"/>
            </p:custDataLst>
          </p:nvPr>
        </p:nvSpPr>
        <p:spPr>
          <a:xfrm>
            <a:off x="2540" y="1845310"/>
            <a:ext cx="12189460" cy="5012690"/>
          </a:xfrm>
          <a:prstGeom prst="round1Rect">
            <a:avLst>
              <a:gd name="adj" fmla="val 17875"/>
            </a:avLst>
          </a:prstGeom>
          <a:solidFill>
            <a:schemeClr val="bg1">
              <a:alpha val="75000"/>
            </a:schemeClr>
          </a:solidFill>
          <a:ln w="222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矩形 38"/>
          <p:cNvSpPr/>
          <p:nvPr userDrawn="1">
            <p:custDataLst>
              <p:tags r:id="rId1"/>
            </p:custData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>
            <a:gsLst>
              <a:gs pos="1000">
                <a:schemeClr val="bg1"/>
              </a:gs>
              <a:gs pos="31000">
                <a:schemeClr val="bg2"/>
              </a:gs>
              <a:gs pos="100000">
                <a:schemeClr val="bg2">
                  <a:lumMod val="90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1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476240" y="2981325"/>
            <a:ext cx="5892800" cy="1151890"/>
          </a:xfrm>
        </p:spPr>
        <p:txBody>
          <a:bodyPr anchor="b"/>
          <a:lstStyle>
            <a:lvl1pPr algn="r">
              <a:defRPr sz="66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20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5476240" y="4241165"/>
            <a:ext cx="5892800" cy="935990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6859765" y="1696085"/>
            <a:ext cx="4509135" cy="1224280"/>
          </a:xfrm>
        </p:spPr>
        <p:txBody>
          <a:bodyPr vert="horz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71000">
                      <a:schemeClr val="accent1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0" name="任意多边形: 形状 26"/>
          <p:cNvSpPr/>
          <p:nvPr userDrawn="1">
            <p:custDataLst>
              <p:tags r:id="rId8"/>
            </p:custDataLst>
          </p:nvPr>
        </p:nvSpPr>
        <p:spPr>
          <a:xfrm rot="-1800000" flipH="1">
            <a:off x="-507737" y="2042297"/>
            <a:ext cx="4918716" cy="6479421"/>
          </a:xfrm>
          <a:custGeom>
            <a:gdLst>
              <a:gd name="connsiteX0" fmla="*/ 108793 w 4918716"/>
              <a:gd name="connsiteY0" fmla="*/ 42142 h 6479421"/>
              <a:gd name="connsiteX1" fmla="*/ 246757 w 4918716"/>
              <a:gd name="connsiteY1" fmla="*/ 0 h 6479421"/>
              <a:gd name="connsiteX2" fmla="*/ 2817393 w 4918716"/>
              <a:gd name="connsiteY2" fmla="*/ 0 h 6479421"/>
              <a:gd name="connsiteX3" fmla="*/ 4918716 w 4918716"/>
              <a:gd name="connsiteY3" fmla="*/ 3639599 h 6479421"/>
              <a:gd name="connsiteX4" fmla="*/ 0 w 4918716"/>
              <a:gd name="connsiteY4" fmla="*/ 6479421 h 6479421"/>
              <a:gd name="connsiteX5" fmla="*/ 0 w 4918716"/>
              <a:gd name="connsiteY5" fmla="*/ 246757 h 6479421"/>
              <a:gd name="connsiteX6" fmla="*/ 108793 w 4918716"/>
              <a:gd name="connsiteY6" fmla="*/ 42142 h 6479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18716" h="6479421">
                <a:moveTo>
                  <a:pt x="108793" y="42142"/>
                </a:moveTo>
                <a:cubicBezTo>
                  <a:pt x="148175" y="15536"/>
                  <a:pt x="195652" y="0"/>
                  <a:pt x="246757" y="0"/>
                </a:cubicBezTo>
                <a:lnTo>
                  <a:pt x="2817393" y="0"/>
                </a:lnTo>
                <a:lnTo>
                  <a:pt x="4918716" y="3639599"/>
                </a:lnTo>
                <a:lnTo>
                  <a:pt x="0" y="6479421"/>
                </a:lnTo>
                <a:lnTo>
                  <a:pt x="0" y="246757"/>
                </a:lnTo>
                <a:cubicBezTo>
                  <a:pt x="1" y="161582"/>
                  <a:pt x="43155" y="86486"/>
                  <a:pt x="108793" y="42142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22225">
            <a:gradFill flip="none" rotWithShape="1">
              <a:gsLst>
                <a:gs pos="0">
                  <a:schemeClr val="bg1"/>
                </a:gs>
                <a:gs pos="56000">
                  <a:schemeClr val="bg1">
                    <a:alpha val="0"/>
                  </a:schemeClr>
                </a:gs>
              </a:gsLst>
              <a:lin ang="27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2" name="任意多边形: 形状 27"/>
          <p:cNvSpPr/>
          <p:nvPr userDrawn="1">
            <p:custDataLst>
              <p:tags r:id="rId9"/>
            </p:custDataLst>
          </p:nvPr>
        </p:nvSpPr>
        <p:spPr>
          <a:xfrm rot="-1800000" flipV="1">
            <a:off x="11101875" y="-459711"/>
            <a:ext cx="1288604" cy="2053526"/>
          </a:xfrm>
          <a:custGeom>
            <a:gdLst>
              <a:gd name="connsiteX0" fmla="*/ 0 w 1288604"/>
              <a:gd name="connsiteY0" fmla="*/ 2053526 h 2053526"/>
              <a:gd name="connsiteX1" fmla="*/ 1288604 w 1288604"/>
              <a:gd name="connsiteY1" fmla="*/ 1309550 h 2053526"/>
              <a:gd name="connsiteX2" fmla="*/ 532535 w 1288604"/>
              <a:gd name="connsiteY2" fmla="*/ 0 h 2053526"/>
              <a:gd name="connsiteX3" fmla="*/ 205325 w 1288604"/>
              <a:gd name="connsiteY3" fmla="*/ 0 h 2053526"/>
              <a:gd name="connsiteX4" fmla="*/ 90526 w 1288604"/>
              <a:gd name="connsiteY4" fmla="*/ 35066 h 2053526"/>
              <a:gd name="connsiteX5" fmla="*/ 0 w 1288604"/>
              <a:gd name="connsiteY5" fmla="*/ 205325 h 20535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88604" h="2053526">
                <a:moveTo>
                  <a:pt x="0" y="2053526"/>
                </a:moveTo>
                <a:lnTo>
                  <a:pt x="1288604" y="1309550"/>
                </a:lnTo>
                <a:lnTo>
                  <a:pt x="532535" y="0"/>
                </a:lnTo>
                <a:lnTo>
                  <a:pt x="205325" y="0"/>
                </a:lnTo>
                <a:cubicBezTo>
                  <a:pt x="162801" y="0"/>
                  <a:pt x="123296" y="12927"/>
                  <a:pt x="90526" y="35066"/>
                </a:cubicBezTo>
                <a:cubicBezTo>
                  <a:pt x="35909" y="71965"/>
                  <a:pt x="1" y="134452"/>
                  <a:pt x="0" y="205325"/>
                </a:cubicBezTo>
                <a:close/>
              </a:path>
            </a:pathLst>
          </a:custGeom>
          <a:solidFill>
            <a:schemeClr val="bg1">
              <a:alpha val="26000"/>
            </a:schemeClr>
          </a:solidFill>
          <a:ln w="22225">
            <a:gradFill flip="none" rotWithShape="1">
              <a:gsLst>
                <a:gs pos="0">
                  <a:schemeClr val="bg1"/>
                </a:gs>
                <a:gs pos="37000">
                  <a:schemeClr val="bg1">
                    <a:alpha val="0"/>
                  </a:schemeClr>
                </a:gs>
              </a:gsLst>
              <a:lin ang="27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8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alphaModFix amt="22000"/>
          </a:blip>
          <a:srcRect t="47858" r="86828"/>
          <a:stretch>
            <a:fillRect/>
          </a:stretch>
        </p:blipFill>
        <p:spPr>
          <a:xfrm>
            <a:off x="3063875" y="3943350"/>
            <a:ext cx="2066925" cy="2589530"/>
          </a:xfrm>
          <a:prstGeom prst="rect">
            <a:avLst/>
          </a:prstGeom>
        </p:spPr>
      </p:pic>
      <p:pic>
        <p:nvPicPr>
          <p:cNvPr id="2097171" name="图片 2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69431"/>
          <a:stretch>
            <a:fillRect/>
          </a:stretch>
        </p:blipFill>
        <p:spPr>
          <a:xfrm>
            <a:off x="955040" y="876935"/>
            <a:ext cx="4175760" cy="474281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矩形 38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bg2">
                  <a:lumMod val="90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3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rcRect l="70851"/>
          <a:stretch>
            <a:fillRect/>
          </a:stretch>
        </p:blipFill>
        <p:spPr>
          <a:xfrm>
            <a:off x="84239" y="3645603"/>
            <a:ext cx="3743864" cy="3115513"/>
          </a:xfrm>
          <a:prstGeom prst="rect">
            <a:avLst/>
          </a:prstGeom>
        </p:spPr>
      </p:pic>
      <p:sp>
        <p:nvSpPr>
          <p:cNvPr id="1048796" name="任意多边形: 形状 20"/>
          <p:cNvSpPr/>
          <p:nvPr userDrawn="1">
            <p:custDataLst>
              <p:tags r:id="rId4"/>
            </p:custDataLst>
          </p:nvPr>
        </p:nvSpPr>
        <p:spPr>
          <a:xfrm rot="1800000">
            <a:off x="7802720" y="2042297"/>
            <a:ext cx="4918716" cy="6479421"/>
          </a:xfrm>
          <a:custGeom>
            <a:gdLst>
              <a:gd name="connsiteX0" fmla="*/ 108793 w 4918716"/>
              <a:gd name="connsiteY0" fmla="*/ 42142 h 6479421"/>
              <a:gd name="connsiteX1" fmla="*/ 246757 w 4918716"/>
              <a:gd name="connsiteY1" fmla="*/ 0 h 6479421"/>
              <a:gd name="connsiteX2" fmla="*/ 2817393 w 4918716"/>
              <a:gd name="connsiteY2" fmla="*/ 0 h 6479421"/>
              <a:gd name="connsiteX3" fmla="*/ 4918716 w 4918716"/>
              <a:gd name="connsiteY3" fmla="*/ 3639599 h 6479421"/>
              <a:gd name="connsiteX4" fmla="*/ 0 w 4918716"/>
              <a:gd name="connsiteY4" fmla="*/ 6479421 h 6479421"/>
              <a:gd name="connsiteX5" fmla="*/ 0 w 4918716"/>
              <a:gd name="connsiteY5" fmla="*/ 246757 h 6479421"/>
              <a:gd name="connsiteX6" fmla="*/ 108793 w 4918716"/>
              <a:gd name="connsiteY6" fmla="*/ 42142 h 6479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18716" h="6479421">
                <a:moveTo>
                  <a:pt x="108793" y="42142"/>
                </a:moveTo>
                <a:cubicBezTo>
                  <a:pt x="148175" y="15536"/>
                  <a:pt x="195652" y="0"/>
                  <a:pt x="246757" y="0"/>
                </a:cubicBezTo>
                <a:lnTo>
                  <a:pt x="2817393" y="0"/>
                </a:lnTo>
                <a:lnTo>
                  <a:pt x="4918716" y="3639599"/>
                </a:lnTo>
                <a:lnTo>
                  <a:pt x="0" y="6479421"/>
                </a:lnTo>
                <a:lnTo>
                  <a:pt x="0" y="246757"/>
                </a:lnTo>
                <a:cubicBezTo>
                  <a:pt x="1" y="161582"/>
                  <a:pt x="43155" y="86486"/>
                  <a:pt x="108793" y="42142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22225">
            <a:gradFill flip="none" rotWithShape="1">
              <a:gsLst>
                <a:gs pos="0">
                  <a:schemeClr val="bg1"/>
                </a:gs>
                <a:gs pos="37000">
                  <a:schemeClr val="bg1">
                    <a:alpha val="0"/>
                  </a:schemeClr>
                </a:gs>
              </a:gsLst>
              <a:lin ang="27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1"/>
          <p:cNvSpPr/>
          <p:nvPr userDrawn="1">
            <p:custDataLst>
              <p:tags r:id="rId5"/>
            </p:custDataLst>
          </p:nvPr>
        </p:nvSpPr>
        <p:spPr>
          <a:xfrm rot="19800000" flipV="1">
            <a:off x="11131111" y="-459711"/>
            <a:ext cx="1288604" cy="2053526"/>
          </a:xfrm>
          <a:custGeom>
            <a:gdLst>
              <a:gd name="connsiteX0" fmla="*/ 0 w 1288604"/>
              <a:gd name="connsiteY0" fmla="*/ 2053526 h 2053526"/>
              <a:gd name="connsiteX1" fmla="*/ 1288604 w 1288604"/>
              <a:gd name="connsiteY1" fmla="*/ 1309550 h 2053526"/>
              <a:gd name="connsiteX2" fmla="*/ 532535 w 1288604"/>
              <a:gd name="connsiteY2" fmla="*/ 0 h 2053526"/>
              <a:gd name="connsiteX3" fmla="*/ 205325 w 1288604"/>
              <a:gd name="connsiteY3" fmla="*/ 0 h 2053526"/>
              <a:gd name="connsiteX4" fmla="*/ 90526 w 1288604"/>
              <a:gd name="connsiteY4" fmla="*/ 35066 h 2053526"/>
              <a:gd name="connsiteX5" fmla="*/ 0 w 1288604"/>
              <a:gd name="connsiteY5" fmla="*/ 205325 h 20535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88604" h="2053526">
                <a:moveTo>
                  <a:pt x="0" y="2053526"/>
                </a:moveTo>
                <a:lnTo>
                  <a:pt x="1288604" y="1309550"/>
                </a:lnTo>
                <a:lnTo>
                  <a:pt x="532535" y="0"/>
                </a:lnTo>
                <a:lnTo>
                  <a:pt x="205325" y="0"/>
                </a:lnTo>
                <a:cubicBezTo>
                  <a:pt x="162801" y="0"/>
                  <a:pt x="123296" y="12927"/>
                  <a:pt x="90526" y="35066"/>
                </a:cubicBezTo>
                <a:cubicBezTo>
                  <a:pt x="35909" y="71965"/>
                  <a:pt x="1" y="134452"/>
                  <a:pt x="0" y="205325"/>
                </a:cubicBezTo>
                <a:close/>
              </a:path>
            </a:pathLst>
          </a:custGeom>
          <a:solidFill>
            <a:schemeClr val="bg1">
              <a:alpha val="26000"/>
            </a:schemeClr>
          </a:solidFill>
          <a:ln w="2222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矩形: 圆角 1"/>
          <p:cNvSpPr/>
          <p:nvPr userDrawn="1">
            <p:custDataLst>
              <p:tags r:id="rId6"/>
            </p:custDataLst>
          </p:nvPr>
        </p:nvSpPr>
        <p:spPr>
          <a:xfrm>
            <a:off x="839470" y="1071245"/>
            <a:ext cx="10513060" cy="4691380"/>
          </a:xfrm>
          <a:prstGeom prst="roundRect">
            <a:avLst>
              <a:gd name="adj" fmla="val 10223"/>
            </a:avLst>
          </a:prstGeom>
          <a:solidFill>
            <a:schemeClr val="bg1"/>
          </a:solidFill>
          <a:ln>
            <a:noFill/>
          </a:ln>
          <a:effectLst>
            <a:outerShdw blurRad="254000" dist="2540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2921635" y="1656080"/>
            <a:ext cx="6348730" cy="1800225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04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2921635" y="3599815"/>
            <a:ext cx="6348730" cy="972185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6600" b="1" u="none" strike="noStrike" kern="1200" cap="all" spc="0" normalizeH="0">
                <a:ln>
                  <a:solidFill>
                    <a:schemeClr val="accent1">
                      <a:lumMod val="40000"/>
                      <a:lumOff val="60000"/>
                    </a:schemeClr>
                  </a:solidFill>
                </a:ln>
                <a:noFill/>
                <a:latin typeface="+中文标题" charset="0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1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664833" y="521712"/>
            <a:ext cx="2299845" cy="1781062"/>
          </a:xfrm>
          <a:prstGeom prst="rect">
            <a:avLst/>
          </a:prstGeom>
        </p:spPr>
      </p:pic>
      <p:pic>
        <p:nvPicPr>
          <p:cNvPr id="2097177" name="图片 16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rcRect l="80547" r="12069" b="64856"/>
          <a:stretch>
            <a:fillRect/>
          </a:stretch>
        </p:blipFill>
        <p:spPr>
          <a:xfrm rot="16940164">
            <a:off x="990676" y="3913237"/>
            <a:ext cx="1540041" cy="2320296"/>
          </a:xfrm>
          <a:prstGeom prst="rect">
            <a:avLst/>
          </a:prstGeom>
        </p:spPr>
      </p:pic>
      <p:pic>
        <p:nvPicPr>
          <p:cNvPr id="2097179" name="图片 18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rcRect t="24245" r="35802"/>
          <a:stretch>
            <a:fillRect/>
          </a:stretch>
        </p:blipFill>
        <p:spPr>
          <a:xfrm>
            <a:off x="932629" y="3141379"/>
            <a:ext cx="1175942" cy="116357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image" Target="../media/image11.png" /><Relationship Id="rId14" Type="http://schemas.openxmlformats.org/officeDocument/2006/relationships/tags" Target="../tags/tag84.xml" /><Relationship Id="rId15" Type="http://schemas.openxmlformats.org/officeDocument/2006/relationships/image" Target="../media/image1.png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38"/>
          <p:cNvSpPr/>
          <p:nvPr userDrawn="1">
            <p:custDataLst>
              <p:tags r:id="rId12"/>
            </p:custData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40000">
                <a:schemeClr val="bg2"/>
              </a:gs>
              <a:gs pos="100000">
                <a:schemeClr val="bg2">
                  <a:lumMod val="90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4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69062" t="44000" r="10505"/>
          <a:stretch>
            <a:fillRect/>
          </a:stretch>
        </p:blipFill>
        <p:spPr>
          <a:xfrm>
            <a:off x="10553700" y="119037"/>
            <a:ext cx="1638300" cy="1559071"/>
          </a:xfrm>
          <a:prstGeom prst="rect">
            <a:avLst/>
          </a:prstGeom>
        </p:spPr>
      </p:pic>
      <p:pic>
        <p:nvPicPr>
          <p:cNvPr id="2097155" name="图片 19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alphaModFix amt="40000"/>
          </a:blip>
          <a:stretch>
            <a:fillRect/>
          </a:stretch>
        </p:blipFill>
        <p:spPr>
          <a:xfrm>
            <a:off x="9182100" y="0"/>
            <a:ext cx="1473200" cy="584775"/>
          </a:xfrm>
          <a:prstGeom prst="rect">
            <a:avLst/>
          </a:prstGeom>
        </p:spPr>
      </p:pic>
      <p:sp>
        <p:nvSpPr>
          <p:cNvPr id="1048658" name="矩形: 单圆角 4"/>
          <p:cNvSpPr/>
          <p:nvPr userDrawn="1">
            <p:custDataLst>
              <p:tags r:id="rId17"/>
            </p:custDataLst>
          </p:nvPr>
        </p:nvSpPr>
        <p:spPr>
          <a:xfrm flipH="1">
            <a:off x="0" y="1117600"/>
            <a:ext cx="12192000" cy="5740399"/>
          </a:xfrm>
          <a:prstGeom prst="round1Rect">
            <a:avLst>
              <a:gd name="adj" fmla="val 6869"/>
            </a:avLst>
          </a:prstGeom>
          <a:solidFill>
            <a:schemeClr val="bg1"/>
          </a:solidFill>
          <a:ln w="22225">
            <a:gradFill flip="none" rotWithShape="1">
              <a:gsLst>
                <a:gs pos="0">
                  <a:schemeClr val="bg1"/>
                </a:gs>
                <a:gs pos="56000">
                  <a:schemeClr val="bg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2457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35" r:id="rId2"/>
    <p:sldLayoutId id="2147491336" r:id="rId3"/>
    <p:sldLayoutId id="2147491337" r:id="rId4"/>
    <p:sldLayoutId id="2147491338" r:id="rId5"/>
    <p:sldLayoutId id="2147491339" r:id="rId6"/>
    <p:sldLayoutId id="2147491340" r:id="rId7"/>
    <p:sldLayoutId id="2147491341" r:id="rId8"/>
    <p:sldLayoutId id="2147491342" r:id="rId9"/>
    <p:sldLayoutId id="2147491343" r:id="rId10"/>
    <p:sldLayoutId id="21474913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1615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75000"/>
                  </a:schemeClr>
                </a:solidFill>
              </a:rPr>
              <a:t>单击此处添加副标题</a:t>
            </a:r>
            <a:endParaRPr lang="zh-CN" altLang="en-US">
              <a:solidFill>
                <a:schemeClr val="dk1">
                  <a:lumMod val="75000"/>
                </a:schemeClr>
              </a:solidFill>
            </a:endParaRP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5820" y="669100"/>
            <a:ext cx="2160000" cy="245745"/>
          </a:xfrm>
        </p:spPr>
        <p:txBody>
          <a:bodyPr/>
          <a:lstStyle/>
          <a:p>
            <a:r>
              <a:rPr lang="zh-CN" altLang="en-US">
                <a:solidFill>
                  <a:schemeClr val="dk1">
                    <a:lumMod val="60000"/>
                    <a:lumOff val="4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gradFill>
            <a:gsLst>
              <a:gs pos="67000">
                <a:schemeClr val="accent1"/>
              </a:gs>
              <a:gs pos="67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2700000" scaled="0"/>
          </a:gradFill>
        </p:spPr>
        <p:txBody>
          <a:bodyPr/>
          <a:lstStyle/>
          <a:p>
            <a:r>
              <a:rPr lang="zh-CN" altLang="en-US">
                <a:solidFill>
                  <a:schemeClr val="lt1"/>
                </a:solidFill>
              </a:rPr>
              <a:t>汇报人：</a:t>
            </a:r>
            <a:r>
              <a:rPr lang="en-US" altLang="zh-CN">
                <a:solidFill>
                  <a:schemeClr val="lt1"/>
                </a:solidFill>
              </a:rPr>
              <a:t>XX</a:t>
            </a:r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65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>
                <a:gradFill>
                  <a:gsLst>
                    <a:gs pos="71000">
                      <a:schemeClr val="accent1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2700000" scaled="0"/>
                </a:gradFill>
              </a:rPr>
              <a:t>设备故障处理与安全运行维护总结</a:t>
            </a:r>
            <a:endParaRPr lang="zh-CN" altLang="en-US">
              <a:gradFill>
                <a:gsLst>
                  <a:gs pos="71000">
                    <a:schemeClr val="accent1"/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lin ang="2700000" scaled="0"/>
              </a:gra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gradFill>
                  <a:gsLst>
                    <a:gs pos="71000">
                      <a:schemeClr val="accent1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2700000" scaled="0"/>
                </a:gradFill>
              </a:rPr>
              <a:t>目录</a:t>
            </a:r>
            <a:endParaRPr lang="zh-CN" altLang="en-US">
              <a:gradFill>
                <a:gsLst>
                  <a:gs pos="71000">
                    <a:schemeClr val="accent1"/>
                  </a:gs>
                  <a:gs pos="100000">
                    <a:schemeClr val="accent1">
                      <a:lumMod val="60000"/>
                      <a:lumOff val="40000"/>
                    </a:schemeClr>
                  </a:gs>
                </a:gsLst>
                <a:lin ang="2700000" scaled="0"/>
              </a:gradFill>
            </a:endParaRPr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noFill/>
              </a:rPr>
              <a:t>CONTENTS</a:t>
            </a:r>
            <a:endParaRPr lang="zh-CN" altLang="en-US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  <a:noFill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4"/>
            </p:custDataLst>
          </p:nvPr>
        </p:nvCxnSpPr>
        <p:spPr>
          <a:xfrm>
            <a:off x="848995" y="4165600"/>
            <a:ext cx="4919345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6" name="项标题"/>
          <p:cNvSpPr txBox="1"/>
          <p:nvPr>
            <p:custDataLst>
              <p:tags r:id="rId5"/>
            </p:custDataLst>
          </p:nvPr>
        </p:nvSpPr>
        <p:spPr>
          <a:xfrm>
            <a:off x="848995" y="3446145"/>
            <a:ext cx="3258820" cy="5137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7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dk1">
                  <a:lumMod val="7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序号"/>
          <p:cNvSpPr txBox="1"/>
          <p:nvPr>
            <p:custDataLst>
              <p:tags r:id="rId6"/>
            </p:custDataLst>
          </p:nvPr>
        </p:nvSpPr>
        <p:spPr>
          <a:xfrm>
            <a:off x="4789805" y="3329940"/>
            <a:ext cx="979170" cy="7467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gradFill>
                  <a:gsLst>
                    <a:gs pos="60000">
                      <a:schemeClr val="accent1"/>
                    </a:gs>
                    <a:gs pos="100000">
                      <a:schemeClr val="accent1">
                        <a:lumMod val="20000"/>
                        <a:lumOff val="8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</a:rPr>
              <a:t>01</a:t>
            </a:r>
            <a:endParaRPr lang="en-US" sz="4400" b="1">
              <a:gradFill>
                <a:gsLst>
                  <a:gs pos="60000">
                    <a:srgbClr val="7022E2"/>
                  </a:gs>
                  <a:gs pos="100000">
                    <a:srgbClr val="A97AEE">
                      <a:lumMod val="60000"/>
                      <a:lumOff val="40000"/>
                    </a:srgbClr>
                  </a:gs>
                </a:gsLst>
                <a:lin ang="2700000" scaled="0"/>
              </a:gradFill>
              <a:latin typeface="+mj-ea"/>
              <a:ea typeface="+mj-ea"/>
            </a:endParaRPr>
          </a:p>
        </p:txBody>
      </p:sp>
      <p:cxnSp>
        <p:nvCxnSpPr>
          <p:cNvPr id="3145731" name="直接连接符 1"/>
          <p:cNvCxnSpPr/>
          <p:nvPr>
            <p:custDataLst>
              <p:tags r:id="rId7"/>
            </p:custDataLst>
          </p:nvPr>
        </p:nvCxnSpPr>
        <p:spPr>
          <a:xfrm>
            <a:off x="5070475" y="4165600"/>
            <a:ext cx="720090" cy="0"/>
          </a:xfrm>
          <a:prstGeom prst="line">
            <a:avLst/>
          </a:prstGeom>
          <a:ln w="254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8"/>
          <p:cNvCxnSpPr/>
          <p:nvPr>
            <p:custDataLst>
              <p:tags r:id="rId8"/>
            </p:custDataLst>
          </p:nvPr>
        </p:nvCxnSpPr>
        <p:spPr>
          <a:xfrm>
            <a:off x="848995" y="5564505"/>
            <a:ext cx="4919345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848995" y="4845685"/>
            <a:ext cx="3258820" cy="5137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75000"/>
                  </a:schemeClr>
                </a:solidFill>
                <a:latin typeface="+mj-ea"/>
                <a:ea typeface="+mj-ea"/>
              </a:rPr>
              <a:t>安全运行维护</a:t>
            </a:r>
            <a:endParaRPr lang="zh-CN" altLang="en-US" sz="2400" b="1" spc="300">
              <a:solidFill>
                <a:schemeClr val="dk1">
                  <a:lumMod val="7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4789805" y="4729480"/>
            <a:ext cx="979170" cy="7467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buClrTx/>
              <a:buSzTx/>
              <a:buFontTx/>
            </a:pPr>
            <a:r>
              <a:rPr lang="en-US" sz="4400" b="1">
                <a:gradFill>
                  <a:gsLst>
                    <a:gs pos="60000">
                      <a:schemeClr val="accent1"/>
                    </a:gs>
                    <a:gs pos="100000">
                      <a:schemeClr val="accent1">
                        <a:lumMod val="20000"/>
                        <a:lumOff val="8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</a:rPr>
              <a:t>03</a:t>
            </a:r>
            <a:endParaRPr lang="en-US" sz="4400" b="1">
              <a:gradFill>
                <a:gsLst>
                  <a:gs pos="60000">
                    <a:schemeClr val="accent1"/>
                  </a:gs>
                  <a:gs pos="100000">
                    <a:schemeClr val="accent1">
                      <a:lumMod val="20000"/>
                      <a:lumOff val="80000"/>
                    </a:schemeClr>
                  </a:gs>
                </a:gsLst>
                <a:lin ang="2700000" scaled="0"/>
              </a:gradFill>
              <a:latin typeface="+mj-ea"/>
              <a:ea typeface="+mj-ea"/>
            </a:endParaRPr>
          </a:p>
        </p:txBody>
      </p:sp>
      <p:cxnSp>
        <p:nvCxnSpPr>
          <p:cNvPr id="3145735" name="直接连接符 2"/>
          <p:cNvCxnSpPr/>
          <p:nvPr>
            <p:custDataLst>
              <p:tags r:id="rId11"/>
            </p:custDataLst>
          </p:nvPr>
        </p:nvCxnSpPr>
        <p:spPr>
          <a:xfrm>
            <a:off x="5070475" y="5564505"/>
            <a:ext cx="720090" cy="0"/>
          </a:xfrm>
          <a:prstGeom prst="line">
            <a:avLst/>
          </a:prstGeom>
          <a:ln w="254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32"/>
          <p:cNvCxnSpPr/>
          <p:nvPr>
            <p:custDataLst>
              <p:tags r:id="rId12"/>
            </p:custDataLst>
          </p:nvPr>
        </p:nvCxnSpPr>
        <p:spPr>
          <a:xfrm>
            <a:off x="6442710" y="4165600"/>
            <a:ext cx="4919345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4" name="项标题"/>
          <p:cNvSpPr txBox="1"/>
          <p:nvPr>
            <p:custDataLst>
              <p:tags r:id="rId13"/>
            </p:custDataLst>
          </p:nvPr>
        </p:nvSpPr>
        <p:spPr>
          <a:xfrm>
            <a:off x="6442710" y="3446145"/>
            <a:ext cx="3258820" cy="5137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75000"/>
                  </a:schemeClr>
                </a:solidFill>
                <a:latin typeface="+mj-ea"/>
                <a:ea typeface="+mj-ea"/>
              </a:rPr>
              <a:t>设备故障处理</a:t>
            </a:r>
            <a:endParaRPr lang="zh-CN" altLang="en-US" sz="2400" b="1" spc="300">
              <a:solidFill>
                <a:schemeClr val="dk1">
                  <a:lumMod val="7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序号"/>
          <p:cNvSpPr txBox="1"/>
          <p:nvPr>
            <p:custDataLst>
              <p:tags r:id="rId14"/>
            </p:custDataLst>
          </p:nvPr>
        </p:nvSpPr>
        <p:spPr>
          <a:xfrm>
            <a:off x="10530205" y="3329940"/>
            <a:ext cx="831850" cy="7467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gradFill>
                  <a:gsLst>
                    <a:gs pos="60000">
                      <a:schemeClr val="accent1"/>
                    </a:gs>
                    <a:gs pos="100000">
                      <a:schemeClr val="accent1">
                        <a:lumMod val="20000"/>
                        <a:lumOff val="8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</a:rPr>
              <a:t>02</a:t>
            </a:r>
            <a:endParaRPr lang="en-US" sz="4400" b="1">
              <a:gradFill>
                <a:gsLst>
                  <a:gs pos="60000">
                    <a:srgbClr val="7022E2"/>
                  </a:gs>
                  <a:gs pos="100000">
                    <a:srgbClr val="A97AEE">
                      <a:lumMod val="60000"/>
                      <a:lumOff val="40000"/>
                    </a:srgbClr>
                  </a:gs>
                </a:gsLst>
                <a:lin ang="2700000" scaled="0"/>
              </a:gradFill>
              <a:latin typeface="+mj-ea"/>
              <a:ea typeface="+mj-ea"/>
            </a:endParaRPr>
          </a:p>
        </p:txBody>
      </p:sp>
      <p:cxnSp>
        <p:nvCxnSpPr>
          <p:cNvPr id="3145739" name="直接连接符 8"/>
          <p:cNvCxnSpPr/>
          <p:nvPr>
            <p:custDataLst>
              <p:tags r:id="rId15"/>
            </p:custDataLst>
          </p:nvPr>
        </p:nvCxnSpPr>
        <p:spPr>
          <a:xfrm>
            <a:off x="10664190" y="4165600"/>
            <a:ext cx="720090" cy="0"/>
          </a:xfrm>
          <a:prstGeom prst="line">
            <a:avLst/>
          </a:prstGeom>
          <a:ln w="254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16"/>
            </p:custDataLst>
          </p:nvPr>
        </p:nvCxnSpPr>
        <p:spPr>
          <a:xfrm>
            <a:off x="6442710" y="5564505"/>
            <a:ext cx="4919345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项标题"/>
          <p:cNvSpPr txBox="1"/>
          <p:nvPr>
            <p:custDataLst>
              <p:tags r:id="rId17"/>
            </p:custDataLst>
          </p:nvPr>
        </p:nvSpPr>
        <p:spPr>
          <a:xfrm>
            <a:off x="6442710" y="4845685"/>
            <a:ext cx="3258820" cy="5137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7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dk1">
                  <a:lumMod val="7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序号"/>
          <p:cNvSpPr txBox="1"/>
          <p:nvPr>
            <p:custDataLst>
              <p:tags r:id="rId18"/>
            </p:custDataLst>
          </p:nvPr>
        </p:nvSpPr>
        <p:spPr>
          <a:xfrm>
            <a:off x="10530205" y="4729480"/>
            <a:ext cx="831850" cy="7467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gradFill>
                  <a:gsLst>
                    <a:gs pos="60000">
                      <a:schemeClr val="accent1"/>
                    </a:gs>
                    <a:gs pos="100000">
                      <a:schemeClr val="accent1">
                        <a:lumMod val="20000"/>
                        <a:lumOff val="8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</a:rPr>
              <a:t>04</a:t>
            </a:r>
            <a:endParaRPr lang="en-US" sz="4400" b="1">
              <a:gradFill>
                <a:gsLst>
                  <a:gs pos="60000">
                    <a:srgbClr val="7022E2"/>
                  </a:gs>
                  <a:gs pos="100000">
                    <a:srgbClr val="A97AEE">
                      <a:lumMod val="60000"/>
                      <a:lumOff val="40000"/>
                    </a:srgbClr>
                  </a:gs>
                </a:gsLst>
                <a:lin ang="2700000" scaled="0"/>
              </a:gradFill>
              <a:latin typeface="+mj-ea"/>
              <a:ea typeface="+mj-ea"/>
            </a:endParaRPr>
          </a:p>
        </p:txBody>
      </p:sp>
      <p:cxnSp>
        <p:nvCxnSpPr>
          <p:cNvPr id="3145743" name="直接连接符 9"/>
          <p:cNvCxnSpPr/>
          <p:nvPr>
            <p:custDataLst>
              <p:tags r:id="rId19"/>
            </p:custDataLst>
          </p:nvPr>
        </p:nvCxnSpPr>
        <p:spPr>
          <a:xfrm>
            <a:off x="10664190" y="5564505"/>
            <a:ext cx="720090" cy="0"/>
          </a:xfrm>
          <a:prstGeom prst="line">
            <a:avLst/>
          </a:prstGeom>
          <a:ln w="254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https://d.book118.com/037116152114006032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1230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4"/>
  <p:tag name="KSO_WM_UNIT_TEXT_FILL_TYPE" val="1"/>
  <p:tag name="KSO_WM_UNIT_TYPE" val="b"/>
  <p:tag name="KSO_WM_UNIT_VALUE" val="8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EXT_FILL_FORE_SCHEMECOLOR_INDEX" val="13"/>
  <p:tag name="KSO_WM_UNIT_TEXT_FILL_FORE_SCHEMECOLOR_INDEX_BRIGHTNESS" val="0.4"/>
  <p:tag name="KSO_WM_UNIT_TEXT_FILL_TYPE" val="1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"/>
  <p:tag name="KSO_WM_UNIT_FILL_FORE_SCHEMECOLOR_INDEX_1_POS" val="0.67"/>
  <p:tag name="KSO_WM_UNIT_FILL_FORE_SCHEMECOLOR_INDEX_1_TRANS" val="0"/>
  <p:tag name="KSO_WM_UNIT_FILL_FORE_SCHEMECOLOR_INDEX_2" val="5"/>
  <p:tag name="KSO_WM_UNIT_FILL_FORE_SCHEMECOLOR_INDEX_2_BRIGHTNESS" val="0.4"/>
  <p:tag name="KSO_WM_UNIT_FILL_FORE_SCHEMECOLOR_INDEX_2_POS" val="1"/>
  <p:tag name="KSO_WM_UNIT_FILL_FORE_SCHEMECOLOR_INDEX_2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custom2023123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2"/>
</p:tagLst>
</file>

<file path=ppt/tags/tag97.xml><?xml version="1.0" encoding="utf-8"?>
<p:tagLst xmlns:p="http://schemas.openxmlformats.org/presentationml/2006/main">
  <p:tag name="KSO_WM_BEAUTIFY_FLAG" val="#wm#"/>
  <p:tag name="KSO_WM_SLIDE_ID" val="custom2023123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123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EXT_FORE_SCHEMECOLOR_INDEX_BRIGHTNESS" val="0.4"/>
  <p:tag name="KSO_WM_UNIT_TEXT_LINE_FILL_TYPE" val="2"/>
  <p:tag name="KSO_WM_UNIT_TYPE" val="b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000000238418579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1_2"/>
  <p:tag name="KSO_WM_UNIT_INDEX" val="1_1_2"/>
  <p:tag name="KSO_WM_UNIT_LAYERLEVEL" val="1_1_1"/>
  <p:tag name="KSO_WM_UNIT_SUBTYPE" val="d"/>
  <p:tag name="KSO_WM_UNIT_TEXT_FILL_FORE_SCHEMECOLOR_INDEX_1" val="5"/>
  <p:tag name="KSO_WM_UNIT_TEXT_FILL_FORE_SCHEMECOLOR_INDEX_1_BRIGHTNESS" val="0"/>
  <p:tag name="KSO_WM_UNIT_TEXT_FILL_FORE_SCHEMECOLOR_INDEX_1_POS" val="0.6"/>
  <p:tag name="KSO_WM_UNIT_TEXT_FILL_FORE_SCHEMECOLOR_INDEX_1_TRANS" val="0"/>
  <p:tag name="KSO_WM_UNIT_TEXT_FILL_FORE_SCHEMECOLOR_INDEX_2" val="5"/>
  <p:tag name="KSO_WM_UNIT_TEXT_FILL_FORE_SCHEMECOLOR_INDEX_2_BRIGHTNESS" val="0.4"/>
  <p:tag name="KSO_WM_UNIT_TEXT_FILL_FORE_SCHEMECOLOR_INDEX_2_POS" val="1"/>
  <p:tag name="KSO_WM_UNIT_TEXT_FILL_FORE_SCHEMECOLOR_INDEX_2_TRANS" val="0"/>
  <p:tag name="KSO_WM_UNIT_TEXT_FILL_GRADIENT_ANGLE" val="45"/>
  <p:tag name="KSO_WM_UNIT_TEXT_FILL_GRADIENT_DIRECTION" val="0"/>
  <p:tag name="KSO_WM_UNIT_TEXT_FILL_GRADIENT_TYPE" val="0"/>
  <p:tag name="KSO_WM_UNIT_TEXT_FILL_TYPE" val="3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000000238418579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3_2"/>
  <p:tag name="KSO_WM_UNIT_INDEX" val="1_3_2"/>
  <p:tag name="KSO_WM_UNIT_LAYERLEVEL" val="1_1_1"/>
  <p:tag name="KSO_WM_UNIT_SUBTYPE" val="d"/>
  <p:tag name="KSO_WM_UNIT_TEXT_FILL_FORE_SCHEMECOLOR_INDEX_1" val="5"/>
  <p:tag name="KSO_WM_UNIT_TEXT_FILL_FORE_SCHEMECOLOR_INDEX_1_BRIGHTNESS" val="0"/>
  <p:tag name="KSO_WM_UNIT_TEXT_FILL_FORE_SCHEMECOLOR_INDEX_1_POS" val="0.6"/>
  <p:tag name="KSO_WM_UNIT_TEXT_FILL_FORE_SCHEMECOLOR_INDEX_1_TRANS" val="0"/>
  <p:tag name="KSO_WM_UNIT_TEXT_FILL_FORE_SCHEMECOLOR_INDEX_2" val="5"/>
  <p:tag name="KSO_WM_UNIT_TEXT_FILL_FORE_SCHEMECOLOR_INDEX_2_BRIGHTNESS" val="0.4"/>
  <p:tag name="KSO_WM_UNIT_TEXT_FILL_FORE_SCHEMECOLOR_INDEX_2_POS" val="1"/>
  <p:tag name="KSO_WM_UNIT_TEXT_FILL_FORE_SCHEMECOLOR_INDEX_2_TRANS" val="0"/>
  <p:tag name="KSO_WM_UNIT_TEXT_FILL_GRADIENT_ANGLE" val="45"/>
  <p:tag name="KSO_WM_UNIT_TEXT_FILL_GRADIENT_DIRECTION" val="0"/>
  <p:tag name="KSO_WM_UNIT_TEXT_FILL_GRADIENT_TYPE" val="0"/>
  <p:tag name="KSO_WM_UNIT_TEXT_FILL_TYPE" val="3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000000238418579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2_2"/>
  <p:tag name="KSO_WM_UNIT_INDEX" val="1_2_2"/>
  <p:tag name="KSO_WM_UNIT_LAYERLEVEL" val="1_1_1"/>
  <p:tag name="KSO_WM_UNIT_SUBTYPE" val="d"/>
  <p:tag name="KSO_WM_UNIT_TEXT_FILL_FORE_SCHEMECOLOR_INDEX_1" val="5"/>
  <p:tag name="KSO_WM_UNIT_TEXT_FILL_FORE_SCHEMECOLOR_INDEX_1_BRIGHTNESS" val="0"/>
  <p:tag name="KSO_WM_UNIT_TEXT_FILL_FORE_SCHEMECOLOR_INDEX_1_POS" val="0.6"/>
  <p:tag name="KSO_WM_UNIT_TEXT_FILL_FORE_SCHEMECOLOR_INDEX_1_TRANS" val="0"/>
  <p:tag name="KSO_WM_UNIT_TEXT_FILL_FORE_SCHEMECOLOR_INDEX_2" val="5"/>
  <p:tag name="KSO_WM_UNIT_TEXT_FILL_FORE_SCHEMECOLOR_INDEX_2_BRIGHTNESS" val="0.4"/>
  <p:tag name="KSO_WM_UNIT_TEXT_FILL_FORE_SCHEMECOLOR_INDEX_2_POS" val="1"/>
  <p:tag name="KSO_WM_UNIT_TEXT_FILL_FORE_SCHEMECOLOR_INDEX_2_TRANS" val="0"/>
  <p:tag name="KSO_WM_UNIT_TEXT_FILL_GRADIENT_ANGLE" val="45"/>
  <p:tag name="KSO_WM_UNIT_TEXT_FILL_GRADIENT_DIRECTION" val="0"/>
  <p:tag name="KSO_WM_UNIT_TEXT_FILL_GRADIENT_TYPE" val="0"/>
  <p:tag name="KSO_WM_UNIT_TEXT_FILL_TYPE" val="3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000000238418579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4_2"/>
  <p:tag name="KSO_WM_UNIT_INDEX" val="1_4_2"/>
  <p:tag name="KSO_WM_UNIT_LAYERLEVEL" val="1_1_1"/>
  <p:tag name="KSO_WM_UNIT_SUBTYPE" val="d"/>
  <p:tag name="KSO_WM_UNIT_TEXT_FILL_FORE_SCHEMECOLOR_INDEX_1" val="5"/>
  <p:tag name="KSO_WM_UNIT_TEXT_FILL_FORE_SCHEMECOLOR_INDEX_1_BRIGHTNESS" val="0"/>
  <p:tag name="KSO_WM_UNIT_TEXT_FILL_FORE_SCHEMECOLOR_INDEX_1_POS" val="0.6"/>
  <p:tag name="KSO_WM_UNIT_TEXT_FILL_FORE_SCHEMECOLOR_INDEX_1_TRANS" val="0"/>
  <p:tag name="KSO_WM_UNIT_TEXT_FILL_FORE_SCHEMECOLOR_INDEX_2" val="5"/>
  <p:tag name="KSO_WM_UNIT_TEXT_FILL_FORE_SCHEMECOLOR_INDEX_2_BRIGHTNESS" val="0.4"/>
  <p:tag name="KSO_WM_UNIT_TEXT_FILL_FORE_SCHEMECOLOR_INDEX_2_POS" val="1"/>
  <p:tag name="KSO_WM_UNIT_TEXT_FILL_FORE_SCHEMECOLOR_INDEX_2_TRANS" val="0"/>
  <p:tag name="KSO_WM_UNIT_TEXT_FILL_GRADIENT_ANGLE" val="45"/>
  <p:tag name="KSO_WM_UNIT_TEXT_FILL_GRADIENT_DIRECTION" val="0"/>
  <p:tag name="KSO_WM_UNIT_TEXT_FILL_GRADIENT_TYPE" val="0"/>
  <p:tag name="KSO_WM_UNIT_TEXT_FILL_TYPE" val="3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8.25,&quot;width&quot;:829.5500000000001}"/>
  <p:tag name="KSO_WM_TAG_VERSION" val="1.0"/>
  <p:tag name="KSO_WM_TEMPLATE_CATEGORY" val="custom"/>
  <p:tag name="KSO_WM_TEMPLATE_INDEX" val="20231230"/>
  <p:tag name="KSO_WM_UNIT_COMPATIBLE" val="0"/>
  <p:tag name="KSO_WM_UNIT_DIAGRAM_ISNUMVISUAL" val="0"/>
  <p:tag name="KSO_WM_UNIT_DIAGRAM_ISREFERUNIT" val="0"/>
  <p:tag name="KSO_WM_UNIT_HIGHLIGHT" val="0"/>
  <p:tag name="KSO_WM_UNIT_ID" val="custom20231230_4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.8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3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1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紫色商务">
      <a:dk1>
        <a:srgbClr val="333333"/>
      </a:dk1>
      <a:lt1>
        <a:srgbClr val="FFFFFF"/>
      </a:lt1>
      <a:dk2>
        <a:srgbClr val="1A0C1E"/>
      </a:dk2>
      <a:lt2>
        <a:srgbClr val="F7EDFD"/>
      </a:lt2>
      <a:accent1>
        <a:srgbClr val="7022E2"/>
      </a:accent1>
      <a:accent2>
        <a:srgbClr val="DC6FFB"/>
      </a:accent2>
      <a:accent3>
        <a:srgbClr val="2F43FF"/>
      </a:accent3>
      <a:accent4>
        <a:srgbClr val="BF45AE"/>
      </a:accent4>
      <a:accent5>
        <a:srgbClr val="AB7859"/>
      </a:accent5>
      <a:accent6>
        <a:srgbClr val="A239ED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+中文标题</vt:lpstr>
      <vt:lpstr>Calibri Light</vt:lpstr>
      <vt:lpstr>Office Theme</vt:lpstr>
      <vt:lpstr>设备故障处理与安全运行维护总结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2024-09-05T11:53:51.177</cp:lastPrinted>
  <dcterms:created xsi:type="dcterms:W3CDTF">2024-09-05T03:53:51Z</dcterms:created>
  <dcterms:modified xsi:type="dcterms:W3CDTF">2024-09-05T03:53:53Z</dcterms:modified>
</cp:coreProperties>
</file>