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D8015-E3B9-4B7E-A1D3-76152B1C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95098-9E74-463B-B647-CBDCA4EAB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D8115-87B5-42E7-926E-0F21E403A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7CC05-8DD6-4A91-9F94-51F77394F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76BC8D-5887-4E67-9BBC-BFB6F973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C8124-448E-4397-B98E-4E11AF34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91AC2-C753-4552-BA13-6D7E46484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484FB-67E9-4702-8BB7-E9AB5180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4D6B8-D05D-460D-B558-6C80A36D0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3C78F-D2E7-4989-A363-531943FE5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65874-B0CA-4EC9-B74D-070CB77E4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20021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《CAD基础讲义》ppt课件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CAD软件概述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CAD基础操作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常用绘图命令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编辑命令与修改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尺寸标注与图层管理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CAD绘图实例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CAD软件概述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CAD（计算机辅助设计）是一种利用计算机技术进行设计创作的工具。它具有高效、精确、可重复性高的特点，能够大大提高设计效率和质量。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详细描述：CAD技术的发展可以分为三个阶段，分别是初步探索阶段、实用阶段和发展成熟阶段。随着技术的不断进步，CAD的应用范围越来越广泛，已经成为现代工业设计中不可或缺的重要工具。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总结词：应用领域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详细描述：CAD技术广泛应用于机械、建筑、汽车、船舶、航空、电子等众多领域。通过CAD技术的应用，可以实现产品的快速原型制造、虚拟样机技术等，提高产品设计质量和生产效率。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CAD基础操作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显示当前文件名和软件版本信息。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提供常用命令的快捷方式。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显示当前操作的状态和提示信息。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包含所有可用的命令和操作。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用于绘制和编辑图形。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菜单栏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绘图区域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状态栏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创建一个新的图形文件。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新建文件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打开一个已存在的图形文件。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将当前图形文件保存到磁盘。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保存文件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将当前图形文件以不同的文件名或格式保存。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另存为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将视图平移到指定位置。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平移视图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放大或缩小视图。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缩放视图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旋转视图以查看不同角度的图形。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旋转视图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设置视图的显示选项和效果。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视图设置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选择一个对象。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选择多个对象。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选择与指定区域交叉的对象。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选择一个对象组。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对象选择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常用绘图命令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直线命令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用于绘制直线段或由多段线组成的线段。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通过指定起点和终点，或通过指定多个点来绘制直线。直线命令还可以通过设置角度、长度等参数来绘制特定形状的线段。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用于绘制圆形或圆弧。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通过指定圆心和半径，或通过指定圆上的三个点来绘制圆形。圆命令还可以通过设置起始角度、终止角度等参数来绘制特定形状的圆弧。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圆命令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多边形命令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用于绘制多边形。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通过指定多边形的顶点来绘制多边形。多边形命令还可以通过设置边数、内切或外切圆半径等参数来绘制特定形状的多边形。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00" b="31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用于绘制各种曲线，如圆弧、椭圆弧、样条曲线等。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通过指定曲线的起点、终点和中间控制点来绘制曲线。曲线命令还可以通过设置曲线的形状、平滑度等参数来绘制特定形状的曲线。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曲线命令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https://d.book118.com/037120021031006032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2024-09-04T21:22:18.088</cp:lastPrinted>
  <dcterms:created xsi:type="dcterms:W3CDTF">2024-09-04T13:22:18Z</dcterms:created>
  <dcterms:modified xsi:type="dcterms:W3CDTF">2024-09-04T13:22:20Z</dcterms:modified>
</cp:coreProperties>
</file>