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FB55E-9D06-440E-BD59-30D0302FA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BE39A-1537-4324-9E93-525F58291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CC932-8EE7-4E58-A96D-D9EDDDF13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9BBD8-31C9-42BE-A1D7-2503CEE97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7DAFB1-74B0-4BCB-8459-87DE679E6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C19AD6-00F6-4D84-A37F-BE0F8AA83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BCF794-1559-4AD9-9674-B77F149BF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23835-42B8-4567-B0F4-61B8DB304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74465-1222-488C-8C5C-589DB3B9E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317B0-905D-4E44-B632-12F4C88F1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0B051-A22C-4CE4-8B7D-279E7E7BD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2203610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智慧水利总体框架和建设内容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智慧水利概述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总体框架设计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数据采集与传输系统建设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智能分析与决策支持系统构建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业务应用系统开发与集成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基础设施建设与运维保障措施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智慧水利概述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智慧水利是指利用先进的信息技术，对水利行业进行数字化、网络化、智能化的改造和升级，实现水资源的高效利用、水环境的有效保护和水利管理的现代化。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智慧水利将呈现以下趋势：一是数据驱动，实现精准决策；二是业务协同，实现跨部门、跨领域的水利业务协同管理；三是公众参与，实现水利信息的公开透明和公众的广泛参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提高水资源利用效率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通过实时监测、数据分析等技术手段，实现水资源的优化配置和高效利用，缓解水资源短缺问题。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保护水环境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通过对水环境的全面监测和数据分析，及时发现并解决水污染等问题，保护生态环境。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提升水利管理水平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通过信息化手段，实现水利业务的流程化、标准化管理，提高管理效率和管理水平。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智慧水利重要性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我国智慧水利建设起步较晚，但近年来发展迅速。政府加大了对智慧水利的投入力度，推动了一批重大项目的实施。同时，国内企业在智慧水利技术研发和应用方面也取得了重要进展。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慧水利建设方面起步较早，积累了丰富的经验和技术成果。例如，美国、欧洲等国家在水利信息化、水资源管理等方面取得了显著成效。此外，国际组织如联合国等也在推动全球范围内的智慧水利发展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总体框架设计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以水利业务需求为导向，以信息技术应用创新为驱动，构建智慧水利总体框架，实现水利业务与信息技术的深度融合。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坚持统一规划、分步实施、试点先行、逐步推广的原则，确保智慧水利建设的科学性、实用性和可持续性。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顶层设计思路及原则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智慧水利顶层设计原则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智慧水利顶层设计思路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智慧水利总体架构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包括感知层、网络层、数据层、应用层和展示层五个层次，以及标准规范体系、安全保障体系和运维管理体系三个支撑体系。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智慧水利布局规划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根据流域、区域和业务需求，合理规划布局感知监测设施、数据传输网络、数据中心和应用系统等，形成覆盖全面、布局合理、运行高效的智慧水利体系。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总体架构规划及布局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关键技术支持与选型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包括物联网技术、大数据技术、云计算技术、人工智能技术等，为智慧水利提供强大的技术支撑。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和技术发展趋势，选择合适的技术路线和产品，确保智慧水利建设的先进性、稳定性和可靠性。例如，物联网技术可选用NB-IoT、LoRa等低功耗广域网技术，大数据技术可选用Hadoop、Spark等分布式处理框架，云计算技术可选用阿里云、腾讯云等主流云服务提供商的产品和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数据采集与传输系统建设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利用各类传感器对水位、流量、水质等水利要素进行实时监测和数据采集。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通过卫星、无人机等遥感平台获取大范围、高分辨率的水利数据。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构建水利物联网，实现水利设施与设备的互联互通，实时感知和采集各种水利信息。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利用光纤、电缆等有线通信方式，搭建高速、稳定的数据传输网络。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有线传输网络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借助4G/5G、LoRa等无线通信技术，实现远程、移动的水利数据传输。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无线传输网络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采用数据压缩、加密等技术手段，提高数据传输效率和安全性。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网络优化技术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数据传输网络搭建与优化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建立严格的访问控制机制，防止未经授权的用户访问水利数据。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对重要数据进行加密处理，确保数据传输和存储过程中的安全性。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采用数据脱敏、匿名化等技术手段，保护个人隐私和信息安全。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119" r="22119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智能分析与决策支持系统构建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https://d.book118.com/037122036105006050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2024-09-23T02:06:08.940</cp:lastPrinted>
  <dcterms:created xsi:type="dcterms:W3CDTF">2024-09-22T18:06:08Z</dcterms:created>
  <dcterms:modified xsi:type="dcterms:W3CDTF">2024-09-22T18:06:11Z</dcterms:modified>
</cp:coreProperties>
</file>