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22E4C-B8DD-47C9-B0B4-4EEDE0588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69279-2C9D-40AC-9038-7CEF25549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BDC11-024D-4D1F-A2DE-6833DEDFE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6D0CC-D33E-4ADF-83F3-5C15F9455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95ECC5-A131-42E0-8DAB-826D68A6F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8A432A-AC93-41DD-A84D-3EB32F005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EC6912-8C2E-45D4-B433-FE0475C7E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D03F7-2C75-4DE3-8C99-3108BFE5C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538BB-BF28-4365-ADD7-F5AC83B5F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40E2D-D095-4645-ADFE-01B92F549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DC985-22D0-49B7-8765-FA99D922D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22113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全麻后患者护理措施\n## 1.全麻后患者护理的重要性\n### 1.1全麻后患者护理对康复的影响\n### 1.2全麻后患者护理对并发症的预防\n### 1.3全麻后患者护理对患者生活质量的影响\n## 2.全麻后患者的观察与评估\n### 2.1全麻后患者的生命体征观察\n### 2.2全麻后患者的意识和精神状态评估\n### 2.3全麻后患者的疼痛评估与护理\n## 3.全麻后患者的呼吸道管理\n### 3.1全麻后患者的呼吸道清洁与湿润\n### 3.2全麻后患者的呼吸道分泌物管理\n### 3.3全麻后患者的呼吸功能锻炼与指导\n## 4.全麻后患者的舒适护理\n### 4.1全麻后患者的体位护理\n### 4.2全麻后患者的保暖与降温措施\n### 4.3全麻后患者的心理舒适与支持\n## 5.全麻后患者的营养支持\n### 5.1全麻后患者的营养需求评估\n### 5.2全麻后患者的膳食安排与指导\n### 5.3全麻后患者的营养支持途径与选择\n## 6.全麻后患者的活动与康复\n### 6.1全麻后患者的早期活动与康复\n### 6.2全麻后患者的康复训练与指导\n### 6.3全麻后患者的康复效果评估与调整\n## 7.全麻后患者的健康教育\n### 7.1全麻后患者的基本知识教育\n### 7.2全麻后患者的并发症预防教育\n### 7.3全麻后患者的随访与自我管理教育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全麻后患者护理措施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全麻后患者护理的重要性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缩短恢复时间</a:t>
                </a:r>
                <a:endParaRPr/>
              </a:p>
            </p:txBody>
          </p:sp>
          <p:sp>
            <p:nvSpPr>
              <p:cNvPr id="26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及时发现并处理术后并发症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合理安排康复训练计划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提高患者康复信心</a:t>
                </a:r>
                <a:endParaRPr/>
              </a:p>
            </p:txBody>
          </p:sp>
        </p:grpSp>
        <p:grpSp>
          <p:nvGrpSpPr>
            <p:cNvPr id="26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减少术后不适</a:t>
                </a:r>
                <a:endParaRPr/>
              </a:p>
            </p:txBody>
          </p:sp>
          <p:sp>
            <p:nvSpPr>
              <p:cNvPr id="27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有效管理疼痛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提供舒适的休息环境</a:t>
                </a:r>
                <a:endParaRPr/>
              </a:p>
            </p:txBody>
          </p:sp>
        </p:grpSp>
        <p:grpSp>
          <p:nvGrpSpPr>
            <p:cNvPr id="27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7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改善心理状态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提高生活自理能力</a:t>
                </a:r>
                <a:endParaRPr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全麻后患者护理对康复的影响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保持呼吸道清洁与湿润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及时清除呼吸道分泌物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指导患者进行呼吸功能锻炼</a:t>
                </a:r>
                <a:endParaRPr/>
              </a:p>
            </p:txBody>
          </p:sp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预防呼吸道并发症</a:t>
                </a:r>
                <a:endParaRPr/>
              </a:p>
            </p:txBody>
          </p:sp>
        </p:grpSp>
        <p:grpSp>
          <p:nvGrpSpPr>
            <p:cNvPr id="28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9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合理安排膳食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避免饮食不当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观察患者消化功能恢复情况</a:t>
                </a:r>
                <a:endParaRPr/>
              </a:p>
            </p:txBody>
          </p:sp>
          <p:sp>
            <p:nvSpPr>
              <p:cNvPr id="29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预防消化道并发症</a:t>
                </a:r>
                <a:endParaRPr/>
              </a:p>
            </p:txBody>
          </p:sp>
          <p:sp>
            <p:nvSpPr>
              <p:cNvPr id="29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保持尿道清洁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鼓励患者多饮水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定期检查泌尿系统功能</a:t>
                </a:r>
                <a:endParaRPr/>
              </a:p>
            </p:txBody>
          </p:sp>
          <p:sp>
            <p:nvSpPr>
              <p:cNvPr id="29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预防泌尿系统并发症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全麻后患者护理对并发症的预防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提高心理舒适度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解答患者疑虑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鼓励患者保持积极心态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促进身体康复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合理安排康复训练计划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指导患者正确进行活动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定期评估康复效果</a:t>
                </a:r>
                <a:endParaRPr/>
              </a:p>
            </p:txBody>
          </p:sp>
          <p:pic>
            <p:nvPicPr>
              <p:cNvPr id="30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恢复日常生活能力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改善社会交往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提高工作与生活满意度</a:t>
                </a:r>
                <a:endParaRPr/>
              </a:p>
            </p:txBody>
          </p:sp>
          <p:pic>
            <p:nvPicPr>
              <p:cNvPr id="31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全麻后患者护理对患者生活质量的影响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全麻后患者的观察与评估</a:t>
            </a:r>
            <a:endParaRPr/>
          </a:p>
        </p:txBody>
      </p:sp>
      <p:sp>
        <p:nvSpPr>
          <p:cNvPr id="3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2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2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监测心率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保持心率在正常范围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评估心功能恢复情况</a:t>
                </a:r>
                <a:endParaRPr/>
              </a:p>
            </p:txBody>
          </p:sp>
          <p:sp>
            <p:nvSpPr>
              <p:cNvPr id="32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监测血压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保持血压在正常范围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及时发现血压异常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评估循环功能恢复情况</a:t>
                </a:r>
                <a:endParaRPr/>
              </a:p>
            </p:txBody>
          </p:sp>
          <p:sp>
            <p:nvSpPr>
              <p:cNvPr id="32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监测呼吸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保持呼吸频率在正常范围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及时发现呼吸异常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评估肺功能恢复情况</a:t>
                </a:r>
                <a:endParaRPr/>
              </a:p>
            </p:txBody>
          </p:sp>
          <p:sp>
            <p:nvSpPr>
              <p:cNvPr id="33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全麻后患者的生命体征观察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观察意识状态</a:t>
                </a:r>
                <a:endParaRPr/>
              </a:p>
            </p:txBody>
          </p:sp>
          <p:sp>
            <p:nvSpPr>
              <p:cNvPr id="3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保持清醒或轻度镇静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及时发现意识障碍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评估大脑功能恢复情况</a:t>
                </a:r>
                <a:endParaRPr/>
              </a:p>
            </p:txBody>
          </p:sp>
          <p:sp>
            <p:nvSpPr>
              <p:cNvPr id="3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观察精神状态</a:t>
                </a:r>
                <a:endParaRPr/>
              </a:p>
            </p:txBody>
          </p:sp>
          <p:sp>
            <p:nvSpPr>
              <p:cNvPr id="3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保持情绪稳定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及时发现精神异常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评估心理状态恢复情况</a:t>
                </a:r>
                <a:endParaRPr/>
              </a:p>
            </p:txBody>
          </p:sp>
          <p:sp>
            <p:nvSpPr>
              <p:cNvPr id="3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全麻后患者的意识和精神状态评估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全麻后患者的疼痛评估与护理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评估疼痛程度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使用疼痛评分工具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定期评估疼痛状况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针对疼痛原因进行干预</a:t>
                </a:r>
                <a:endParaRPr/>
              </a:p>
            </p:txBody>
          </p:sp>
          <p:pic>
            <p:nvPicPr>
              <p:cNvPr id="3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提供疼痛护理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采取物理治疗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</a:t>
                </a:r>
                <a:endParaRPr/>
              </a:p>
            </p:txBody>
          </p:sp>
          <p:pic>
            <p:nvPicPr>
              <p:cNvPr id="3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全麻后患者的呼吸道管理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全麻后患者的呼吸道清洁与湿润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保持呼吸道清洁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定期给予口腔护理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鼓励患者有效咳嗽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保持床单清洁干燥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保持呼吸道湿润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使用加湿器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定期给予雾化吸入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鼓励患者多饮水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及时清除呼吸道分泌物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使用吸痰器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鼓励患者自行咳痰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提供胸部物理治疗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评估分泌物性质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观察颜色、量、黏稠度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分析分泌物中细菌、病毒、真菌等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评估感染风险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全麻后患者的呼吸道分泌物管理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呼吸功能锻炼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教导患者进行深呼吸练习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教导患者进行肺功能锻炼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鼓励患者进行有氧运动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呼吸功能指导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提供呼吸功能训练计划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定期评估呼吸功能恢复情况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调整训练计划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全麻后患者的呼吸功能锻炼与指导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全麻后患者的舒适护理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全麻后患者的体位护理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选择合适的体位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根据手术部位选择体位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保持体位稳定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维持良好的体位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使用枕头、靠垫等支撑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定期调整体位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避免长时间保持同一姿势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https://d.book118.com/037122113016006043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全麻后患者护理措施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2024-09-16T19:01:00.822</cp:lastPrinted>
  <dcterms:created xsi:type="dcterms:W3CDTF">2024-09-16T11:01:00Z</dcterms:created>
  <dcterms:modified xsi:type="dcterms:W3CDTF">2024-09-16T11:01:02Z</dcterms:modified>
</cp:coreProperties>
</file>