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7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025CB-309B-4785-9A30-08827C6B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7AD8A-0234-425E-AA89-783FA118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24409-85AF-4C06-B542-241B19EB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0E728-93CA-4A47-8ABC-D7649554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80756-F084-493A-BF06-E812C3FB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1E2E2-EB22-492E-ACDF-8CDF0373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2857C-ED95-450E-AAB9-1123290A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AC635-46EB-48B6-9930-BD1C92850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1F655-37AE-42B8-9D1B-8FD9D1B0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390B6-7FCA-481D-A074-10FF7A24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65AB0-45CA-4DDF-80DB-889D65C6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51" r:id="rId2"/>
    <p:sldLayoutId id="2147491852" r:id="rId3"/>
    <p:sldLayoutId id="2147491853" r:id="rId4"/>
    <p:sldLayoutId id="2147491854" r:id="rId5"/>
    <p:sldLayoutId id="2147491855" r:id="rId6"/>
    <p:sldLayoutId id="2147491856" r:id="rId7"/>
    <p:sldLayoutId id="2147491857" r:id="rId8"/>
    <p:sldLayoutId id="2147491858" r:id="rId9"/>
    <p:sldLayoutId id="2147491859" r:id="rId10"/>
    <p:sldLayoutId id="21474918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4036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法律文书举例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法律文书的种类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法律文书的格式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法律文书的写作技巧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法律文书的实例分析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法律文书的注意事项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法律文书的种类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民事起诉状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刑事自诉状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行政起诉状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答辩状</a:t>
            </a:r>
            <a:endParaRPr lang="zh-CN" altLang="en-US"/>
          </a:p>
        </p:txBody>
      </p:sp>
      <p:sp>
        <p:nvSpPr>
          <p:cNvPr id="104898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答辩状需要提供证据支持自己的观点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答辩状需要明确提出自己的请求和理由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答辩状是当事人对起诉状或上诉状的回应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答辩状需要明确指出起诉状或上诉状中的错误或不合理之处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法律文书的格式</a:t>
            </a:r>
            <a:endParaRPr lang="zh-CN" altLang="en-US"/>
          </a:p>
        </p:txBody>
      </p:sp>
      <p:sp>
        <p:nvSpPr>
          <p:cNvPr id="10490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74" name="矩形 31"/>
          <p:cNvSpPr/>
          <p:nvPr>
            <p:custDataLst>
              <p:tags r:id="rId2"/>
            </p:custDataLst>
          </p:nvPr>
        </p:nvSpPr>
        <p:spPr>
          <a:xfrm>
            <a:off x="3371181" y="145288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法律文书的格式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"/>
          <p:cNvSpPr/>
          <p:nvPr>
            <p:custDataLst>
              <p:tags r:id="rId3"/>
            </p:custDataLst>
          </p:nvPr>
        </p:nvSpPr>
        <p:spPr>
          <a:xfrm>
            <a:off x="3371181" y="2437117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标题：位于法律文书的最上方，表明法律文书的主题和性质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5"/>
          <p:cNvSpPr/>
          <p:nvPr>
            <p:custDataLst>
              <p:tags r:id="rId4"/>
            </p:custDataLst>
          </p:nvPr>
        </p:nvSpPr>
        <p:spPr>
          <a:xfrm>
            <a:off x="3371181" y="3421355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正文：详细阐述法律文书的内容，包括事实、理由、法律依据等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7"/>
          <p:cNvSpPr/>
          <p:nvPr>
            <p:custDataLst>
              <p:tags r:id="rId5"/>
            </p:custDataLst>
          </p:nvPr>
        </p:nvSpPr>
        <p:spPr>
          <a:xfrm>
            <a:off x="3371181" y="4405592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结尾：总结法律文书的主要观点和结论，并提出建议或要求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3"/>
          <p:cNvSpPr/>
          <p:nvPr>
            <p:custDataLst>
              <p:tags r:id="rId6"/>
            </p:custDataLst>
          </p:nvPr>
        </p:nvSpPr>
        <p:spPr>
          <a:xfrm>
            <a:off x="3371181" y="538983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签名和盖章：表明法律文书的效力和责任，需要由相关责任人签名和盖章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当事人信息</a:t>
            </a:r>
            <a:endParaRPr lang="zh-CN" altLang="en-US"/>
          </a:p>
        </p:txBody>
      </p:sp>
      <p:sp>
        <p:nvSpPr>
          <p:cNvPr id="104911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姓名：当事人的姓名应准确无误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2"/>
          <p:cNvSpPr/>
          <p:nvPr>
            <p:custDataLst>
              <p:tags r:id="rId4"/>
            </p:custDataLst>
          </p:nvPr>
        </p:nvSpPr>
        <p:spPr>
          <a:xfrm>
            <a:off x="646538" y="288367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性别：当事人的性别应准确无误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3"/>
          <p:cNvSpPr/>
          <p:nvPr>
            <p:custDataLst>
              <p:tags r:id="rId7"/>
            </p:custDataLst>
          </p:nvPr>
        </p:nvSpPr>
        <p:spPr>
          <a:xfrm>
            <a:off x="2503466" y="288367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出生日期：当事人的出生日期应准确无误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4"/>
          <p:cNvSpPr/>
          <p:nvPr>
            <p:custDataLst>
              <p:tags r:id="rId10"/>
            </p:custDataLst>
          </p:nvPr>
        </p:nvSpPr>
        <p:spPr>
          <a:xfrm>
            <a:off x="4360393" y="288367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身份证号码：当事人的身份证号码应准确无误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5"/>
          <p:cNvSpPr/>
          <p:nvPr>
            <p:custDataLst>
              <p:tags r:id="rId13"/>
            </p:custDataLst>
          </p:nvPr>
        </p:nvSpPr>
        <p:spPr>
          <a:xfrm>
            <a:off x="6217958" y="288367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住址：当事人的住址应准确无误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6"/>
          <p:cNvSpPr/>
          <p:nvPr>
            <p:custDataLst>
              <p:tags r:id="rId16"/>
            </p:custDataLst>
          </p:nvPr>
        </p:nvSpPr>
        <p:spPr>
          <a:xfrm>
            <a:off x="8074885" y="288367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联系方式：当事人的联系方式应准确无误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7"/>
          <p:cNvSpPr/>
          <p:nvPr>
            <p:custDataLst>
              <p:tags r:id="rId19"/>
            </p:custDataLst>
          </p:nvPr>
        </p:nvSpPr>
        <p:spPr>
          <a:xfrm>
            <a:off x="9932449" y="288367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诉讼请求</a:t>
            </a:r>
            <a:endParaRPr lang="zh-CN" altLang="en-US"/>
          </a:p>
        </p:txBody>
      </p:sp>
      <p:sp>
        <p:nvSpPr>
          <p:cNvPr id="104918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诉讼请求是原告向法院提出的要求，要求法院对被告采取某种法律措施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诉讼请求必须明确、具体、合法，不得违反法律规定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诉讼请求应当包括请求法院判决的内容和请求法院采取的措施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诉讼请求应当符合法律规定，不得超出法律规定的范围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事实和理由</a:t>
            </a:r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事实部分：详细描述案件发生的时间、地点、人物、事件等具体信息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理由部分：阐述当事人的法律依据和理由，包括法律规定、司法解释、案例等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证据部分：提供支持当事人主张的证据，如证人证言、物证、书证等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结论部分：总结事实和理由，提出当事人的请求和主张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证据和证据来源</a:t>
            </a:r>
            <a:endParaRPr lang="zh-CN" altLang="en-US"/>
          </a:p>
        </p:txBody>
      </p:sp>
      <p:sp>
        <p:nvSpPr>
          <p:cNvPr id="1049288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证据类型：包括书面证据、口头证据、实物证据等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证据来源：包括当事人陈述、证人证言、书证、物证、视听资料等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证据的收集和整理：需要按照法律规定进行收集和整理，确保证据的真实性和合法性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证据的提交和质证：在法庭上提交证据，并进行质证，以证明案件事实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落款和日期</a:t>
            </a:r>
            <a:endParaRPr lang="zh-CN" altLang="en-US"/>
          </a:p>
        </p:txBody>
      </p:sp>
      <p:sp>
        <p:nvSpPr>
          <p:cNvPr id="104934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落款：包括当事人、代理人、律师等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日期：填写文书制作日期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格式：落款和日期应位于文书末尾，字体、字号应与正文一致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签名：当事人、代理人、律师等应在落款处签名或盖章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https://d.book118.com/037124036001006044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法律文书举例</vt:lpstr>
      <vt:lpstr>目录</vt:lpstr>
      <vt:lpstr>法律文书的种类</vt:lpstr>
      <vt:lpstr>民事起诉状</vt:lpstr>
      <vt:lpstr>刑事自诉状</vt:lpstr>
      <vt:lpstr>行政起诉状</vt:lpstr>
      <vt:lpstr>答辩状</vt:lpstr>
      <vt:lpstr>法律文书的格式</vt:lpstr>
      <vt:lpstr>标题</vt:lpstr>
      <vt:lpstr>当事人信息</vt:lpstr>
      <vt:lpstr>诉讼请求</vt:lpstr>
      <vt:lpstr>事实和理由</vt:lpstr>
      <vt:lpstr>证据和证据来源</vt:lpstr>
      <vt:lpstr>落款和日期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2024-09-18T01:56:39.791</cp:lastPrinted>
  <dcterms:created xsi:type="dcterms:W3CDTF">2024-09-17T17:56:39Z</dcterms:created>
  <dcterms:modified xsi:type="dcterms:W3CDTF">2024-09-17T17:56:42Z</dcterms:modified>
</cp:coreProperties>
</file>