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73855-660F-42DA-A11A-A6328D7D6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A4640-9C60-4485-9D70-CA82FEB64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1049C-627B-493F-8F60-9B25D0B57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882EE-AC7B-4B99-9C96-DE01B0F02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25C793-5E5D-4D35-91EB-A8091F785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8791F-9439-4F29-A7C2-64E74DB39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96EF0C-7126-4A18-BE51-6787662DF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6AD01-76DF-471F-B6F5-1DD94EA18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A3505-0148-4B99-8055-F4D16CFE9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08E5C-4DCA-4F05-B4F0-9D02A19C8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F2AE2-A229-484B-8BD0-D9D2266B5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250150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老年居家护理总结汇报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老年居家护理现状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居家护理服务实践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居家护理服务发展建议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护理服务需求多样化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65" r="286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随着社会经济的发展和医疗水平的提高，老年人口比例逐渐增加，对老年居家护理的需求也随之增长。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现代家庭结构趋向小型化，传统的家庭照顾方式受到挑战，老年人更倾向于居家养老。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不同年龄段、健康状况和生活能力的老年人对居家护理的需求存在差异。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提高老年人的生活质量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推动养老产业发展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家庭成员往往承担着照顾老年人的重任，专业的居家护理服务可以减轻其负担，使其更好地平衡工作与家庭。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通过提供专业的居家护理服务，满足老年人在生活照顾、医疗护理、心理支持等方面的需求，提高其生活质量。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居家护理服务的发展将推动相关产业的发展，如护理人员培训、医疗器械、康复辅具等，从而创造更多的就业机会。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通过解决老年人的护理问题，有助于减少社会矛盾，促进社会和谐发展。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老年居家护理现状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4" b="1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随着人口老龄化趋势加剧，老年人口数量不断攀升，对居家护理服务的需求也随之增加。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不同年龄段、健康状况和生活能力的老年人对居家护理服务的需求存在差异，需要提供个性化的护理方案。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老年人口数量和结构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老年人口结构多样化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老年人口数量持续增长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老年人需要日常的生活照料，如饮食、洗漱、穿衣等。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基本生活照料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医疗护理与康复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心理关怀与支持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老年人可能患有慢性疾病或需要康复治疗，需要专业的医疗护理和康复指导。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老年人容易出现孤独、抑郁等心理问题，需要给予心理关怀和支持。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居家护理服务需求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当前居家护理服务供给不足，无法满足老年人的需求，特别是在偏远地区和农村地区。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服务供给不足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由于缺乏统一的服务标准和监管机制，居家护理服务质量参差不齐，存在安全隐患。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居家护理服务费用较高，给老年人家庭带来较大的经济负担。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费用负担较重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当前护理服务存在的问题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居家护理服务实践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包括家庭医生签约服务、定期上门服务、紧急救助服务等。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提供健康监测、生活照料、康复护理、心理咨询等服务，满足老年人在家享受专业护理的需求。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服务模式和内容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https://d.book118.com/037125015034006036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2024-09-11T02:30:51.842</cp:lastPrinted>
  <dcterms:created xsi:type="dcterms:W3CDTF">2024-09-10T18:30:51Z</dcterms:created>
  <dcterms:modified xsi:type="dcterms:W3CDTF">2024-09-10T18:30:53Z</dcterms:modified>
</cp:coreProperties>
</file>