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A1CE9-5E95-48F4-9FF6-BA301B8DA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C9F00-9E1F-42CA-8C0A-723E7C44D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64712-2E0B-49CD-BC13-A624DA520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088C8-C2A9-4F6C-BD50-86C417246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60632E-1AF7-4FFA-BCC2-E5A7E9A03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5DD213-0910-4969-9A95-C784E5F1A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E9FFA2-10B3-452E-8E26-DDA0A3011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13E02-A533-4ABC-8D22-1E9DC61D4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3FFD3D-0802-4094-A3EF-3A9DDCF1A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E1582-02B0-4E68-914D-B99A81E4C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B05B04-81D6-4EEA-B70D-037295B4A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2600000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福建亲亲渠道管理课件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渠道管理基本概念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福建亲亲的渠道策略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渠道成员的选择与评估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渠道冲突与合作管理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渠道绩效评估与改进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26" r="303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分析现有渠道管理存在的问题和挑战，提出改进和优化的必要性。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介绍福建亲亲渠道管理的目的和重要性，阐述当前市场环境和竞争态势。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福建亲亲简介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简要介绍福建亲亲的发展历程、业务范围和市场地位。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强调福建亲亲在渠道管理方面的优势和特色，以及取得的成果和经验。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渠道管理基本概念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渠道是连接生产者与消费者的重要桥梁，具有促进商品流通、实现价值转换等功能。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渠道是指商品从生产者向消费者转移的路径，包括经销商、零售商等中间环节。其主要功能包括将产品推向市场、促进商品流通、降低交易成本、提高市场覆盖率等，从而帮助企业实现销售目标。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有效的渠道管理能够提高企业竞争力、降低经营风险、增强客户关系。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渠道管理已成为企业核心竞争力的重要组成部分。通过有效的渠道管理，企业可以更好地掌握市场动态、优化资源配置、提高销售业绩。同时，良好的渠道管理还能降低经营风险、增强与客户的合作关系，提升品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渠道管理经历了从传统模式向现代模式的转变，未来将更加注重数字化和智能化。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渠道管理主要依赖于人力和传统手段，随着科技的发展和市场环境的变化，现代渠道管理越来越注重数字化和智能化。大数据、云计算等技术的应用为企业提供了更精准的市场分析和预测能力，同时也提高了渠道管理的效率和透明度。未来，数字化和智能化将继续成为渠道管理的发展趋势，为企业创造更多商业价值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福建亲亲的渠道策略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https://d.book118.com/037126000003006033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2024-09-06T03:42:11.550</cp:lastPrinted>
  <dcterms:created xsi:type="dcterms:W3CDTF">2024-09-05T19:42:11Z</dcterms:created>
  <dcterms:modified xsi:type="dcterms:W3CDTF">2024-09-05T19:42:13Z</dcterms:modified>
</cp:coreProperties>
</file>