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23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7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33891-DFD5-4156-8810-CFA849F44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0E201-C596-4EAC-8EED-ABAF2E825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64C4A-5C03-4319-A865-0869D8463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F36C0-8825-4CAD-B1B3-165F48A8D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85D6A9-0F46-48C4-9AD0-DAC516915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06D506-4304-4230-A33B-C5059AB0A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0AFE7A-589F-4E26-9D84-3A86EFA47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B8D7F-CCF0-40F6-8054-0D278BA4D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87AD3-D711-4D3B-9948-FD935F72A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EAFA2-DED7-40C1-B43F-6612434FF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9601B-3A1A-4DFB-A1F6-3C9866B14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2222" r:id="rId2"/>
    <p:sldLayoutId id="2147502223" r:id="rId3"/>
    <p:sldLayoutId id="2147502224" r:id="rId4"/>
    <p:sldLayoutId id="2147502225" r:id="rId5"/>
    <p:sldLayoutId id="2147502226" r:id="rId6"/>
    <p:sldLayoutId id="2147502227" r:id="rId7"/>
    <p:sldLayoutId id="2147502228" r:id="rId8"/>
    <p:sldLayoutId id="2147502229" r:id="rId9"/>
    <p:sldLayoutId id="2147502230" r:id="rId10"/>
    <p:sldLayoutId id="214750223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26133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小班手工苹果宝宝的衣服教案反思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教学目标达成情况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教学内容分析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教学方法和手段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学生表现分析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教学反思与改进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未来教学计划与展望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https://d.book118.com/037126133100006031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小班手工苹果宝宝的衣服教案反思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2024-09-03T17:35:01.337</cp:lastPrinted>
  <dcterms:created xsi:type="dcterms:W3CDTF">2024-09-03T09:35:01Z</dcterms:created>
  <dcterms:modified xsi:type="dcterms:W3CDTF">2024-09-03T09:35:03Z</dcterms:modified>
</cp:coreProperties>
</file>