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BD820D-4D91-49D4-B5A1-161D8C9F10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9DC657-03C3-42A6-904C-D525BC7870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F12DFD-25D4-4018-BE07-1CD8CFB517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C5D01CB-6852-4652-96DC-DAB2545604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7FCB416-2D68-44B8-BCE3-C41DA85F199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63D300F-1E4A-4446-AE72-D8AF547781D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7F134E2-0B82-4D62-929E-EAEBD10ACA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08388F-3231-45A0-B1C6-6DD32502C3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08760D-7411-4B7D-8371-3180508C59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56D831-214E-4314-80A4-259079E234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B0D43B-0A2B-4D95-B78E-66AF86D314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7126143122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《品质管理报告》ppt课件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品质管理概述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品质管理体系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品质管理方法与工具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品质管理实践与案例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未来品质管理发展趋势</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品质管理概述</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品质管理的定义与重要性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品质管理是指在产品或服务的设计、开发、生产、销售等全过程中，对质量进行持续改进，以满足或超越顾客需求的管理活动。</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品质管理对于企业来说至关重要，它能够提高产品或服务的质量水平，增强企业的竞争力，提升客户满意度，从而获得更多的市场份额和利润。</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品质管理遵循“以顾客为中心”的原则，即始终关注顾客的需求和期望，并努力满足或超越这些需求。</a:t>
            </a:r>
          </a:p>
        </p:txBody>
      </p:sp>
      <p:pic>
        <p:nvPicPr>
          <p:cNvPr id="4" name="Picture 4"/>
          <p:cNvPicPr>
            <a:picLocks noChangeAspect="1"/>
          </p:cNvPicPr>
          <p:nvPr/>
        </p:nvPicPr>
        <p:blipFill>
          <a:blip r:embed="rId2"/>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tretch>
            <a:fillRect/>
          </a:stretch>
        </p:blipFill>
        <p:spPr>
          <a:xfrm>
            <a:off x="6641641" y="2196060"/>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品质管理注重过程控制和持续改进，通过对产品或服务的整个生命周期进行全面控制，不断发现和解决问题，持续改进质量。</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品质管理强调全员参与和团队合作，鼓励员工积极参与品质改进活动，并相互协作，共同提高产品或服务的质量。</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品质管理要求以事实为基础进行决策，通过收集和分析数据，了解产品或服务的真实质量状况，从而做出科学、合理的决策。</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品质管理的基本原则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916780" y="4201877"/>
            <a:ext cx="10213108" cy="0"/>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2187305"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85351" y="4054808"/>
            <a:ext cx="294138" cy="294138"/>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7821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88854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随着科技的发展和市场竞争的加剧，品质管理逐渐成为企业核心竞争力的重要组成部分。越来越多的企业开始重视品质管理，并不断探索和创新质量管理方法和技术。</a:t>
            </a:r>
          </a:p>
        </p:txBody>
      </p:sp>
      <p:sp>
        <p:nvSpPr>
          <p:cNvPr id="7" name="AutoShape 7"/>
          <p:cNvSpPr/>
          <p:nvPr/>
        </p:nvSpPr>
        <p:spPr>
          <a:xfrm>
            <a:off x="937158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847668" y="4026211"/>
            <a:ext cx="351331" cy="351331"/>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469635" y="4054808"/>
            <a:ext cx="294138" cy="29413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89125"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品质管理起源于20世纪初的美国，当时的企业开始意识到产品质量对消费者的影响，于是开始关注品质管理。</a:t>
            </a:r>
          </a:p>
        </p:txBody>
      </p:sp>
      <p:sp>
        <p:nvSpPr>
          <p:cNvPr id="11" name="TextBox 11"/>
          <p:cNvSpPr txBox="1"/>
          <p:nvPr/>
        </p:nvSpPr>
        <p:spPr>
          <a:xfrm>
            <a:off x="440195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在20世纪中叶，日本企业通过引入美国质量管理专家戴明和朱兰等人的质量管理理念，并结合自身特点，形成了全面质量管理的思想。</a:t>
            </a:r>
          </a:p>
        </p:txBody>
      </p:sp>
      <p:pic>
        <p:nvPicPr>
          <p:cNvPr id="12" name="Picture 12"/>
          <p:cNvPicPr>
            <a:picLocks noChangeAspect="1"/>
          </p:cNvPicPr>
          <p:nvPr/>
        </p:nvPicPr>
        <p:blipFill>
          <a:blip r:embed="rId2"/>
          <a:srcRect t="16071" b="16071"/>
          <a:stretch>
            <a:fillRect/>
          </a:stretch>
        </p:blipFill>
        <p:spPr>
          <a:xfrm>
            <a:off x="734949" y="1334615"/>
            <a:ext cx="3413760" cy="2316480"/>
          </a:xfrm>
          <a:prstGeom prst="rect">
            <a:avLst/>
          </a:prstGeom>
        </p:spPr>
      </p:pic>
      <p:pic>
        <p:nvPicPr>
          <p:cNvPr id="13" name="Picture 13"/>
          <p:cNvPicPr>
            <a:picLocks noChangeAspect="1"/>
          </p:cNvPicPr>
          <p:nvPr/>
        </p:nvPicPr>
        <p:blipFill>
          <a:blip r:embed="rId3"/>
          <a:srcRect t="16071" b="16071"/>
          <a:stretch>
            <a:fillRect/>
          </a:stretch>
        </p:blipFill>
        <p:spPr>
          <a:xfrm>
            <a:off x="4316454" y="1334615"/>
            <a:ext cx="3413760" cy="2316480"/>
          </a:xfrm>
          <a:prstGeom prst="rect">
            <a:avLst/>
          </a:prstGeom>
        </p:spPr>
      </p:pic>
      <p:pic>
        <p:nvPicPr>
          <p:cNvPr id="14" name="Picture 14"/>
          <p:cNvPicPr>
            <a:picLocks noChangeAspect="1"/>
          </p:cNvPicPr>
          <p:nvPr/>
        </p:nvPicPr>
        <p:blipFill>
          <a:blip r:embed="rId4"/>
          <a:srcRect t="16071" b="16071"/>
          <a:stretch>
            <a:fillRect/>
          </a:stretch>
        </p:blipFill>
        <p:spPr>
          <a:xfrm>
            <a:off x="7897958" y="1334615"/>
            <a:ext cx="3413760" cy="2316480"/>
          </a:xfrm>
          <a:prstGeom prst="rect">
            <a:avLst/>
          </a:prstGeom>
        </p:spPr>
      </p:pic>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品质管理体系</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4375" r="24375"/>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25768" r="25768"/>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品质管理体系的构成</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明确各部门的职责和权限，建立有效的沟通渠道。</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制定各类品质管理活动的程序和流程，确保工作的规范化和标准化。</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为具体操作提供详细的指导和说明，确保员工能够正确执行各项任务。</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建立完善的记录管理制度，确保品质管理体系的有效运行和持续改进。</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组织结构</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程序文件</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作业指导书</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记录管理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需求分析</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体系策划</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体系实施</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体系监控与改进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品质管理体系的建立与实施</a:t>
              </a:r>
            </a:p>
          </p:txBody>
        </p:sp>
      </p:grpSp>
      <p:pic>
        <p:nvPicPr>
          <p:cNvPr id="28" name="Picture 28"/>
          <p:cNvPicPr>
            <a:picLocks noChangeAspect="1"/>
          </p:cNvPicPr>
          <p:nvPr/>
        </p:nvPicPr>
        <p:blipFill>
          <a:blip r:embed="rId2"/>
          <a:srcRect l="7652" r="765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明确组织对品质管理体系的需求，识别关键过程和关键控制点。</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制定品质管理体系的总体框架和实施计划，明确目标、指标和要求。</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组织员工培训，确保员工了解并掌握品质管理体系的要求。</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建立有效的监控机制，收集和分析数据，发现并解决问题，持续改进品质管理体系。</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选择具有权威性和公信力的认证机构，确保认证的可靠性和有效性。</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认证机构选择</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按照认证机构的要求准备申请材料，确保组织满足认证要求。</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认证申请</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接受认证机构的现场审核，确保组织的品质管理体系符合标准要求。</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现场审核</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认证机构对审核结果进行评价，决定是否给予组织认证证书，并定期进行监督审核和复审。</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认证结果评价与批准</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品质管理体系的认证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品质管理方法与工具</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通过统计技术对生产过程中的各个阶段进行监控和诊断，以确保产品质量的稳定性。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SPC强调对生产过程的每一个环节进行数据收集和分析，通过控制图等工具监测产品质量特性，及时发现异常并采取措施调整，以减少不良品和提高生产效率。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0000" r="20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统计过程控制（SPC）</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https://d.book118.com/037126143122006035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2024-09-10T04:48:22.507</cp:lastPrinted>
  <dcterms:created xsi:type="dcterms:W3CDTF">2024-09-09T20:48:22Z</dcterms:created>
  <dcterms:modified xsi:type="dcterms:W3CDTF">2024-09-09T20:48:24Z</dcterms:modified>
</cp:coreProperties>
</file>