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AA8C8-2E1C-4FA1-B327-091EA68C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A386-8E86-4B31-9D67-96C61637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B4BA6-A9F7-4627-999B-6D252334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832BD-5338-4B3A-86C8-FF279884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35FC5-AB6C-4293-9E8C-595C045E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5A0D8-FD30-4C90-BC8A-6EAE61CFC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D9153-AE52-4333-808F-4E884269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EA419-9B27-40C0-9E4C-DC8F0C52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04A1A-3AED-49DA-B0DA-40D40D5D9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4B11-9265-4A68-9867-21F9DE1A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92696-8BF1-406F-A998-E41C802E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0001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土壤修复行业分析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土壤修复行业市场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投资与商业模式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3658" b="13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土壤修复是指通过物理、化学和生物的方法，对污染的土壤进行治理和改善，使其达到安全、有效的利用状态。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土壤修复根据其修复原理和技术手段，可分为物理修复、化学修复和生物修复等类型。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土壤污染主要来源于工业生产、农业活动、城市生活和交通排放等。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我国部分地区土壤污染严重，特别是重工业区和老工业基地，土壤污染问题突出，对生态环境和人体健康造成威胁。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污染现状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土壤是生态环境的重要组成部分，土壤污染直接影响到生态系统的稳定性和生态安全。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保障生态安全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土壤中的有害物质会通过食物链传递给人类，对食品安全构成威胁。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土壤修复可以改善土地质量，提高土地利用价值，为经济发展提供必要的土地资源。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土壤修复的必要性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118" r="191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673" r="96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通过移除污染土壤，换入未污染土壤的方法，适用于小面积严重污染的土壤。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土壤置换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通过物理手段将污染物固定在土壤中，减少污染物迁移和生物可利用性。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土壤固化/稳定化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利用高温降低污染物的黏附性，使其从土壤中解吸出来。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热解吸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用水或化学溶液冲洗土壤，将污染物溶解后集中处理。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土壤水洗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物理修复技术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利用化学氧化剂或还原剂将污染物转化为无害或低毒性物质。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通过添加化学物质使污染物形成不溶性沉淀，降低其在土壤中的迁移性。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酸碱中和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调整土壤pH值，使污染物溶解度降低或转化为更稳定的状态。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利用吸附剂将污染物从土壤中吸附出来，减少其生物可利用性。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8542" b="8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利用超富集植物吸收土壤中的污染物，并将其转移至植物组织中，最后收割植物进行处理。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植物修复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微生物修复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动物修复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联合修复技术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通过接种微生物（细菌、真菌等）降解或转化污染物，降低其毒性。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利用土壤动物（蚯蚓、鼠类等）的活动，改善土壤结构，促进污染物的降解和转化。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结合物理、化学和生物修复技术的优势，提高修复效率和效果。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生物修复技术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土壤修复行业市场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近年来，随着环境保护意识的提高和政府对土壤污染治理的重视，土壤修复行业市场规模不断扩大，呈现出快速增长的态势。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相关研究报告显示，全球土壤修复行业市场规模持续增长，增长率保持在10%以上。随着工业化和城市化进程的加速，土壤污染问题日益严重，政府和企业对土壤修复的投入逐渐增加，进一步推动了市场规模的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https://d.book118.com/037130001102006044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2024-09-18T22:48:31.268</cp:lastPrinted>
  <dcterms:created xsi:type="dcterms:W3CDTF">2024-09-18T14:48:31Z</dcterms:created>
  <dcterms:modified xsi:type="dcterms:W3CDTF">2024-09-18T14:48:33Z</dcterms:modified>
</cp:coreProperties>
</file>