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3276B-2D11-4AB3-9242-E6323B5A9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BA959-2564-422B-BAC3-D78D4FDBD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EB832-6A6A-47CD-9F11-02012EABE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A2FAF-64D6-4AF9-A4AB-7D30BC33E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6C8763-CA63-4554-8383-341AF4CBA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D151BD-0078-4A14-8916-3E3490148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DE4222-5E14-4E5A-9EA6-4D64F3DB9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EDB52-4797-411C-B02E-0B9A58802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8E1D29-568F-4DE5-A61C-CEEF35E79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8BB5B-CF91-400D-B157-8CC4FF47C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45759-8843-4844-942D-33B24945D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300120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消防安全培训方法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消防安全制度与法律法规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实战演练与模拟演练方法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培训效果评估与反馈机制建立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总结与展望：未来发展趋势预测及挑战应对策略探讨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424" b="54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提高消防安全意识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通过培训，使员工了解消防安全的重要性，增强安全意识，预防火灾事故的发生。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掌握消防安全知识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培训内容涵盖消防法律法规、火灾预防、灭火器材使用、疏散逃生等，使员工掌握基本的消防安全知识。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应对突发事件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培训使员工了解在火灾等突发事件发生时的应对措施，如疏散逃生、报警、灭火等，提高员工应对突发事件的能力。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37" r="336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所有员工都需要接受消防安全培训，了解并掌握基本的消防安全知识。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全体员工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针对不同岗位的特点和需求，培训内容有所侧重，如重点岗位需要更加深入的了解和掌握消防安全知识。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不同岗位需求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培训对象和需求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火灾可造成人员伤亡和财产损失，对人们的生命和财产安全构成威胁。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加强消防安全意识，遵守消防法规，定期检查和维修电器设备，不乱丢烟蒂等火源，保持消防通道畅通。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火灾危害及预防措施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火灾危害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干粉灭火器、泡沫灭火器、二氧化碳灭火器等。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25" b="2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灭火器材种类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根据不同类型的火灾选择合适的灭火器材，按照操作说明进行使用。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定期检查灭火器材是否完好有效，使用后及时更换，存放位置要便于取用。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灭火器材使用方法及注意事项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熟悉自己所在场所的疏散路线，了解安全出口的位置和数量。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疏散路线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逃生方法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000" r="7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遇到火灾时，保持冷静，迅速找到安全出口，用湿毛巾捂住口鼻，低姿逃生。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通过讲座、演练、模拟演练等方式进行培训，提高员工的疏散逃生技能。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疏散逃生技能培训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消防安全制度与法律法规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包括消防安全责任制、消防安全检查制度、火灾隐患整改制度等，确保各项消防安全工作有章可循。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建立完善的消防安全管理制度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针对不同场所和设施的特点，制定相应的消防安全操作规程，规范员工的消防安全行为。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制定消防安全操作规程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根据可能发生的火灾事故，制定相应的应急预案，明确应急组织、救援程序和资源调配方案。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消防安全制度建设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遵守消防安全监管规定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如定期进行消防安全检查、及时整改火灾隐患等，确保企业及个人在消防安全方面符合监管要求。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了解国家及地方消防法律法规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如《中华人民共和国消防法》、《地方消防条例》等，明确企业及个人在消防安全方面的权利和义务。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掌握消防安全标准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如《建筑防火设计规范》、《爆炸危险场所消防安全规范》等，确保企业及个人在消防安全方面符合相关标准要求。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消防法律法规解读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https://d.book118.com/037130012000006042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2024-09-15T00:53:09.869</cp:lastPrinted>
  <dcterms:created xsi:type="dcterms:W3CDTF">2024-09-14T16:53:09Z</dcterms:created>
  <dcterms:modified xsi:type="dcterms:W3CDTF">2024-09-14T16:53:11Z</dcterms:modified>
</cp:coreProperties>
</file>