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7C84B-2E4A-4792-B2B9-F944EA7F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F0DC8-4233-4C11-9A28-EAFC8897F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FAA08-B849-4E6D-827B-B1AB2C476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76515-A47C-4F99-8D6D-98654FD7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C9840-66BB-49F3-A26D-1A7A37734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473CB-01D2-4474-832D-3010347B5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89413-6B83-49EC-9CEE-CF6DCFB4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293FF-2CE2-4B19-A75C-A1965346B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6361F-5B7B-40F3-AE7A-F35200810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E968A-8085-4901-A4D6-B5B720BB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C7E69-9634-4A2E-89C9-70A55668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32001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人工授精器械认识及假阴道的安装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人工授精技术概述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器械认识与使用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假阴道安装前准备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假阴道安装步骤详解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使用注意事项及维护保养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故障排除与应急处理措施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人工授精技术概述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人工授精是一种通过非性交方式将精子直接输送到女性生殖道内，以达到受孕目的的辅助生殖技术。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人工授精技术经历了从最初的自然交配到人工辅助交配，再到现代的人工授精技术的不断发展和完善。随着生殖医学和生物技术的不断进步，人工授精技术已经成为一种安全、有效的解决生育问题的方法。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避免自然交配中的困难和不便，提高受孕成功率。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可以选择优质精子，降低遗传疾病的风险。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需要专业的医疗设备和操作技术，成本较高。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可能存在精子污染、感染等风险。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对于女性来说，需要承受一定的心理压力和生理不适。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男性因素导致的不育，如少精、弱精、无精等。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女性因素导致的不孕，如宫颈因素、免疫因素等。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适用范围及禁忌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适用范围及禁忌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夫妇双方存在染色体异常或遗传性疾病，需要选择优质精子进行受孕。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适用范围及禁忌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女性患有严重的生殖系统疾病，如子宫畸形、子宫肌瘤等。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存在其他不适合进行人工授精的情况，如女性年龄过大、卵巢功能衰退等。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夫妇双方存在严重的精神疾病或心理障碍，无法承受人工授精带来的压力。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器械认识与使用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集精杯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用于收集公畜射出的精液，通常由无毒塑料或玻璃制成，具有适宜的容量和形状，方便收集和保存精液。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采精袋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一种柔软的、可折叠的袋子，用于在公畜射精时收集精液。采精袋通常由耐用的、对精子无害的材料制成。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过滤器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用于去除精液中的杂质和不需要的成分，确保精液的纯净度。过滤器通常具有适当的孔径，以允许精子通过而阻止其他颗粒。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采集器械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输精管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授精枪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授精器械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一种专门设计的装置，用于将精液准确地注入到母畜的子宫或输卵管中。授精枪通常由金属或塑料制成，具有适当的长度和直径，以适应不同的母畜和授精需求。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用于将处理后的精液输送到母畜的生殖道中。输精管通常由柔软的、对精子无害的材料制成，如硅胶或聚乙烯。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用于测量和监控精液的温度，确保其在处理和保存过程中保持适宜的温度范围。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用于观察和评估精子的质量和数量，以及检测可能存在的异常或污染物。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PH试纸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用于检测精液的酸碱度，确保其处于适宜的PH值范围内，以保证精子的活力和受精能力。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辅助器械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假阴道安装前准备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https://d.book118.com/037132001061006041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2024-09-14T04:21:46.754</cp:lastPrinted>
  <dcterms:created xsi:type="dcterms:W3CDTF">2024-09-13T20:21:46Z</dcterms:created>
  <dcterms:modified xsi:type="dcterms:W3CDTF">2024-09-13T20:21:48Z</dcterms:modified>
</cp:coreProperties>
</file>