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888CF-969F-4CC1-A736-161E0B1E7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D1F58-A38F-488D-91CF-B84719FB5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C21B5-F403-4CA6-ABAB-9D815AF3A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B12D7-4BDD-4B03-89B1-3AB52702C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BD77C-ADBC-4CFD-9B5C-996C620D6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C67BD-A508-4E39-BAFC-A78D81B18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93EAB7-6701-4896-8200-32B0E965B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C152D-A94D-44B6-A327-96AB6ADD4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B0214-7266-417B-9C24-DB45CBF22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E8B9F-5CEC-491D-B942-46A3FF65A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26AE8-947B-4E7A-B47B-6D92DBEE8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3200402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教师新学期开学工作计划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上学期工作回顾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本学期教学目标与任务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学生管理与辅导计划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自我提升与专业发展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课程评估与反馈机制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明确工作计划的重要性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为了确保新学期教学工作的有序进行，提高教学效果，制定一份全面而详细的工作计划至关重要。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适应教育改革需求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随着教育改革的不断深入，教师需要不断更新教学理念和方法，制定工作计划有助于更好地适应这些变化。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制定工作计划可以帮助教师合理规划时间，分配精力，从而在繁忙的教学工作中保持专业成长。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本工作计划适用于所有承担新学期教学任务的教师。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适用课程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本工作计划从新学期开学之日起至学期结束之日止。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本工作计划涵盖所有教师所教授的课程，包括但不限于语文、数学、英语、科学、社会科学等。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上学期工作回顾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上学期按照教学计划和进度，成功完成了所有课程的教学任务。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课程完成情况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通过学生评教、同行评教和督导评教等多方面的评估，教学质量得到了认可和好评。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尝试了新的教学方法和手段，如翻转课堂、在线教学等，提高了学生的学习兴趣和参与度。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大部分学生的学习成绩稳定，优秀率有所提高，但仍有部分学生成绩波动较大。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学生们普遍表现出积极的学习态度和较高的学习热情，课堂参与度较高。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250" b="14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学生在思想道德、文化素养、实践能力等方面的综合素质得到了显著提升。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学生自主学习能力不足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部分学生缺乏自主学习和独立思考的能力，需要加强这方面的引导和培养。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教学资源利用不充分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部分优质教学资源未能得到充分利用，需要进一步完善教学资源的整合和共享机制。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教学内容与需求不匹配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部分教学内容与学生的学习需求和兴趣点存在不匹配的情况，需要进一步优化教学内容设计。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本学期教学目标与任务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培养学生综合能力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注重学生思维训练、创新能力和实践能力的培养，提高学生解决问题的能力。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提升学生知识水平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通过系统的教学计划和科学的教学方法，帮助学生掌握本学期各学科的核心知识点和基本技能。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关注学生的身心健康，通过丰富多彩的校园活动和课程设置，培养学生的兴趣爱好和团队协作精神。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加强学生管理和辅导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关注学生的学习状态和心理变化，及时提供个性化的辅导和支持，确保学生健康成长。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制定并执行教学计划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根据学科特点和学生实际情况，制定详细的教学计划，并按时保质完成教学任务。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优化教学方法和手段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积极探索和实践新的教学方法和手段，提高课堂教学效果和学生学习兴趣。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本学期各学科的核心知识点和基本技能，需要学生重点掌握和理解的内容。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学习过程中可能遇到的困难和挑战，需要教师给予特别关注和指导的部分。针对这些难点，教师将采取有效的教学策略和方法，帮助学生克服学习障碍，提升学习效果。同时，教师也会密切关注学生的学习进展，及时发现并解决潜在问题，确保教学目标的顺利实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根据教材和课程大纲，系统讲授本课程的核心知识点和理论体系。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结合课程内容，选择典型案例进行深入剖析，帮助学生理解理论知识的实际应用。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介绍本课程领域的最新研究成果和前沿动态，拓宽学生的学术视野。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前沿动态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https://d.book118.com/037132004026006036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2024-09-11T01:13:07.903</cp:lastPrinted>
  <dcterms:created xsi:type="dcterms:W3CDTF">2024-09-10T17:13:07Z</dcterms:created>
  <dcterms:modified xsi:type="dcterms:W3CDTF">2024-09-10T17:13:10Z</dcterms:modified>
</cp:coreProperties>
</file>