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63B8-DF65-42A8-BE32-59B5334A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FE00-8169-40FB-A3C8-F845ACCB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989DD-E757-4971-B710-BBDB6E20C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7C584-8048-493E-A4BA-74836254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9E9FD-80A5-4570-8F1F-D5130EA9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9FA54-9E6E-4BD8-BE1B-73B191B5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35C60-DFA8-4D2D-922C-4A750072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FD524-5445-4746-B538-59B21B3B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24894-45E2-409E-A578-6B66E5EC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CDAA-BE68-43C3-A80D-038D4B0B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70653-745D-401F-9CD7-E109895B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206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安全过年预防爆炸伤害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爆炸伤害概述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政策法规与监管责任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未来展望与科技创新应用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爆炸伤害概述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52" r="227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爆炸伤害是指由于爆炸产生的冲击波、高温、高压等物理和化学效应对人体和周围环境造成的损害。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根据爆炸的性质和原因，可分为物理爆炸、化学爆炸和核爆炸等。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爆炸伤害的危害程度取决于爆炸的威力、距离、遮蔽物等因素，可导致轻伤、重伤、死亡等。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爆炸产生的冲击波、碎片、火焰等可向周围扩散，对人员、建筑、设施等造成广泛破坏。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过年期间，烟花爆竹燃放频繁，若使用不当或存放不当，极易引发爆炸事故。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烟花爆竹燃放不当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家庭使用燃气时，若管道老化、连接不紧密等原因导致燃气泄漏，遇明火或电火花即可引发爆炸。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过年期间，一些家庭可能存放有易燃易爆物品，如油漆、酒精等，若管理不善或存放不当，也可能引发爆炸事故。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危险物品管理不善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过年期间常见爆炸原因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在社区、学校等公共场所设置宣传栏，张贴烟花爆竹安全宣传画和标语，营造浓厚的安全氛围。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开展安全知识讲座和培训，提高居民的安全素质和应急能力。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956" r="29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169" r="41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通过电视、广播、网络等媒体，广泛宣传烟花爆竹安全知识和相关法律法规，提高公众的安全意识。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遵守当地政府发布的烟花爆竹燃放规定，不在禁放区域和禁放时间内燃放烟花爆竹。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购买合格烟花爆竹产品，注意检查产品包装是否完整、标识是否清晰、是否有生产厂家和合格证等信息。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按照正确的方法燃放烟花爆竹，避免将点燃的烟花爆竹对准人或动物，不要将未点燃的烟花爆竹存放在易燃物品附近。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严格遵守烟花爆竹燃放规定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定期检查家庭用电线路和电器设备是否老化、破损或存在安全隐患，及时更换或维修。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使用合格的电器产品和插座，不要超负荷用电或私拉乱接电线。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长时间离家时，应关闭电器设备电源，避免电器过热引发火灾。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定期检查家庭用电安全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了解并掌握常见灭火器的使用方法，如干粉灭火器、泡沫灭火器等。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在家庭、办公室等场所配备相应的消防设备，如灭火器、灭火毯等，并定期检查是否完好有效。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891" r="789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142" b="301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发生火灾时，要保持冷静，迅速报警并使用灭火器等消防设备进行初期火灾扑救。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学会使用灭火器等消防设备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立即拨打110或119报警电话，报告发生爆炸的情况和地点。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向周围人员发出求救信号，寻求帮助和支持。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利用社交媒体、手机短信等方式向外界传递求救信息。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报警及求助途径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尽快撤离事故现场，避免受到进一步伤害。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迅速切断事故现场的电源、气源等危险源，防止次生事故发生。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用湿毛巾、衣物等捂住口鼻，避免吸入有毒烟雾和粉尘。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现场初步处置措施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https://d.book118.com/037132060152006043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2024-09-17T21:05:36.053</cp:lastPrinted>
  <dcterms:created xsi:type="dcterms:W3CDTF">2024-09-17T13:05:36Z</dcterms:created>
  <dcterms:modified xsi:type="dcterms:W3CDTF">2024-09-17T13:05:38Z</dcterms:modified>
</cp:coreProperties>
</file>