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926068-8407-4723-AFD8-2B963412CD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4C12DC-1298-4F60-9B6A-BD2A60368A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119240-8BCF-47CD-99E1-735DC5F777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4D4CA15-FAC3-4E90-83CF-247A23FBDE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DA62E7-8146-467F-B31D-6BC319C71A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A41FF1-2816-47B5-9841-5DA67484CA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32B678B-991B-490D-9854-431FD5C2FD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1F0058-435E-4FE2-A452-A037AB08C6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EC9B71-BA33-43C9-B93E-CB8EC13B6B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61C98B-F06E-44F8-A773-680D02BC5A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5A58EA-C4A8-4497-BCAF-DF8C2EF087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713304011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《建造师讲义第五讲》ppt课件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建造师概述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建造师考试内容与要求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建造师实务操作与案例分析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建造师职业素养与能力提升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建造师行业发展趋势与展望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建造师概述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建造师定义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建造师是指从事建设工程项目总承包和施工管理关键岗位的专业技术人员，负责组织项目的实施，对项目的质量、进度、成本、安全等方面进行全面把控。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建造师资格认证</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建造师需要经过国家统一考试，取得相应的执业资格证书，并注册登记后才能执业。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建造师的定义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建造师需要具备丰富的专业知识和实践经验，能够综合运用各种资源，解决复杂问题。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综合性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独立性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团队合作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167" r="131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建造师在项目管理中具有独立决策的能力，能够承担相应的责任和风险。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建造师需要与项目团队成员密切合作，共同完成项目的目标。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建造师的职业特点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建造师的职业前景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市场需求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随着国家基础设施建设和城市化进程的加速，建造师的需求量不断增加。</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职业发展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建造师的职业发展路径广泛，可以在建筑、市政、公路、铁路等领域从事项目管理、咨询、设计等工作。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薪资待遇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建造师的薪资待遇相对较高，与个人的能力和经验相关。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建造师考试内容与要求</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考试科目</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一级和二级建造师考试都包含综合考试和专业考试两个科目。综合考试涵盖了建筑工程技术和管理的各个方面，而专业考试则更侧重于特定领域的知识和技能。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考试形式</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建造师考试通常采用笔试形式，包括选择题、简答题和案例分析题等题型。近年来，随着无纸化考试的普及，机考也成为了一种常见的考试形式。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考试科目与考试形式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一级和二级建造师考试的内容主要包括建筑工程技术、建筑工程经济、建筑工程法律法规、建筑工程项目管理等方面的知识和技能。具体考试内容会根据每年的考试大纲进行调整。</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考试内容</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考生需要掌握相应的建筑工程技术和管理的理论知识和实际操作能力，能够独立完成建筑工程项目的策划、组织、实施和管理工作。同时，考生还需要具备良好的职业道德和责任心。</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考试要求</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考试内容与要求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建造师考试的难度较大，主要表现在考试内容的广泛性和深度上。考生需要全面掌握建筑工程技术和管理的各个方面，并且能够灵活运用所学知识解决实际问题。此外，由于考试中涉及的法律法规和标准较多，考生需要具备较高的理解和应用能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考试难度</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建造师考试的通过率较低，一级建造师的通过率一般在10%左右，二级建造师的通过率在20%左右。通过率的波动受到多种因素的影响，如考试难度、考生水平、出题质量等。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通过率</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考试难度与通过率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建造师实务操作与案例分析</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https://d.book118.com/037133040110006041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2024-09-14T08:37:50.876</cp:lastPrinted>
  <dcterms:created xsi:type="dcterms:W3CDTF">2024-09-14T00:37:50Z</dcterms:created>
  <dcterms:modified xsi:type="dcterms:W3CDTF">2024-09-14T00:37:52Z</dcterms:modified>
</cp:coreProperties>
</file>