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07A7C-6D6E-40D8-883A-6852D9E00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8400D-D703-4DAD-8A0C-4C97EB6A4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D5383-2127-4818-8936-041A7194A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31037-84D6-4976-956F-7BFDF2D29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89B66-02D0-4B2E-BC2C-307BED458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14A886-7DE9-4129-962C-B657C776F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8FC611-35B7-40ED-ABFD-1932FF515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48999-D2F6-472E-89C5-95E4F09AF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E1CFE-6CD9-43A4-869B-6440D8CA2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91B60-3EE3-42FE-B272-1569AADF8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F16EC-F889-4228-8663-B93DC9164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341111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面瘫的护理课件PPT\n## 1.面瘫的基本概念与病因\n### 1.1什么是面瘫及其症状\n### 1.2面瘫的发病原因及分类\n### 1.3面瘫的诊断与鉴别诊断\n## 2.面瘫的护理原则与方法\n### 2.1面瘫的护理重要性及目标\n### 2.2面瘫的护理方法\n### 2.3面瘫的护理注意事项\n## 3.面瘫的药物治疗与康复\n### 3.1面瘫的药物治疗\n### 3.2面瘫的康复治疗\n### 3.3药物与康复治疗的配合\n## 4.面瘫的心理护理与生活方式调整\n### 4.1面瘫患者心理护理的重要性\n### 4.2面瘫患者心理护理方法\n### 4.3面瘫患者的生活方式调整\n## 5.面瘫的护理案例分析与讨论\n### 5.1成功护理案例分享\n### 5.2护理过程中的问题及解决方法\n### 5.3面瘫护理的实践经验与教训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面瘫的护理课件PPT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面瘫的基本概念与病因</a:t>
            </a:r>
            <a:endParaRPr/>
          </a:p>
        </p:txBody>
      </p:sp>
      <p:sp>
        <p:nvSpPr>
          <p:cNvPr id="13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面瘫是指面部肌肉运动功能障碍的疾病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表现为面部表情肌无力、麻痹、抽搐等症状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通常分为中枢性面瘫和周围性面瘫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中枢性面瘫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由大脑皮质运动神经元损伤引起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表现为面部下半部分肌肉瘫痪</a:t>
                </a:r>
                <a:endParaRPr/>
              </a:p>
            </p:txBody>
          </p:sp>
        </p:grpSp>
        <p:grpSp>
          <p:nvGrpSpPr>
            <p:cNvPr id="17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周围性面瘫</a:t>
                </a:r>
                <a:endParaRPr/>
              </a:p>
            </p:txBody>
          </p:sp>
          <p:sp>
            <p:nvSpPr>
              <p:cNvPr id="17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由面神经损伤引起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表现为面部上半部分肌肉瘫痪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什么是面瘫及其症状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面瘫的发病原因及分类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病毒感染：如带状疱疹病毒、巨细胞病毒等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缺血性损伤：如脑血管意外、脑肿瘤等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自身免疫性疾病：如贝尔麻痹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创伤性损伤：如面部外伤、手术等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按病因分类：感染性、缺血性、自身免疫性、创伤性等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按部位分类：中枢性、周围性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诊断依据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病史和症状：面部肌肉无力、麻痹、抽搐等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体格检查：面部肌肉运动功能异常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辅助检查：神经电图、头部CT或MRI等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中风：表现为面部上下部分肌肉同时瘫痪，常有言语不清、肢体无力等症状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多发性硬化：表现为面部肌肉抽搐，但无面部肌肉无力症状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帕金森病：表现为面部表情减少，但无面部肌肉无力症状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面瘫的诊断与鉴别诊断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面瘫的护理原则与方法</a:t>
            </a:r>
            <a:endParaRPr/>
          </a:p>
        </p:txBody>
      </p:sp>
      <p:sp>
        <p:nvSpPr>
          <p:cNvPr id="21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护理重要性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促进患者面部肌肉功能恢复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减轻患者心理负担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预防并发症的发生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减轻面部肌肉无力、麻痹等症状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促进患者心理健康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面瘫的护理重要性及目标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面瘫的护理方法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保持病房环境整洁、安静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定期更换床上用品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保持患者口腔清洁，预防口腔感染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按医嘱给予药物治疗，如激素、神经营养药等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观察药物疗效，如症状有无缓解、副作用等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物理治疗护理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按医嘱进行物理治疗，如电刺激、热敷等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观察物理治疗效果，如肌肉运动功能有无改善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注意观察患者病情变化</a:t>
                </a:r>
                <a:endParaRPr/>
              </a:p>
            </p:txBody>
          </p:sp>
          <p:sp>
            <p:nvSpPr>
              <p:cNvPr id="25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如症状加重、发热、头痛等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及时报告医生处理</a:t>
                </a:r>
                <a:endParaRPr/>
              </a:p>
            </p:txBody>
          </p:sp>
        </p:grpSp>
        <p:grpSp>
          <p:nvGrpSpPr>
            <p:cNvPr id="25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注意患者心理护理</a:t>
                </a:r>
                <a:endParaRPr/>
              </a:p>
            </p:txBody>
          </p:sp>
          <p:sp>
            <p:nvSpPr>
              <p:cNvPr id="26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给予患者心理支持，帮助其树立信心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鼓励患者参加康复训练，增强康复信心</a:t>
                </a:r>
                <a:endParaRPr/>
              </a:p>
            </p:txBody>
          </p:sp>
        </p:grpSp>
        <p:grpSp>
          <p:nvGrpSpPr>
            <p:cNvPr id="26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注意患者饮食护理</a:t>
                </a:r>
                <a:endParaRPr/>
              </a:p>
            </p:txBody>
          </p:sp>
          <p:sp>
            <p:nvSpPr>
              <p:cNvPr id="26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给予高蛋白、高维生素、低盐饮食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避免辛辣、刺激性食物，防过敏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面瘫的护理注意事项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面瘫的药物治疗与康复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减轻炎症反应，缓解症状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通常使用泼尼松等药物</a:t>
                </a:r>
                <a:endParaRPr/>
              </a:p>
            </p:txBody>
          </p:sp>
          <p:sp>
            <p:nvSpPr>
              <p:cNvPr id="1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激素治疗</a:t>
                </a:r>
                <a:endParaRPr/>
              </a:p>
            </p:txBody>
          </p:sp>
        </p:grpSp>
        <p:grpSp>
          <p:nvGrpSpPr>
            <p:cNvPr id="1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神经营养药</a:t>
                </a:r>
                <a:endParaRPr/>
              </a:p>
            </p:txBody>
          </p:sp>
          <p:sp>
            <p:nvSpPr>
              <p:cNvPr id="2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促进神经修复，改善症状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通常使用维生素B1、B12等药物</a:t>
                </a:r>
                <a:endParaRPr/>
              </a:p>
            </p:txBody>
          </p:sp>
        </p:grpSp>
        <p:grpSp>
          <p:nvGrpSpPr>
            <p:cNvPr id="2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抗病毒治疗</a:t>
                </a:r>
                <a:endParaRPr/>
              </a:p>
            </p:txBody>
          </p:sp>
          <p:sp>
            <p:nvSpPr>
              <p:cNvPr id="2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针对病毒感染引起的面瘫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通常使用阿昔洛韦等药物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面瘫的药物治疗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https://d.book118.com/037134111115006042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面瘫的护理课件PPT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2024-09-15T23:59:43.055</cp:lastPrinted>
  <dcterms:created xsi:type="dcterms:W3CDTF">2024-09-15T15:59:43Z</dcterms:created>
  <dcterms:modified xsi:type="dcterms:W3CDTF">2024-09-15T15:59:44Z</dcterms:modified>
</cp:coreProperties>
</file>