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E2812C-1112-43A1-A02B-8982BFD02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961BD-4927-44B2-866F-07821AE66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696ECC-9C99-4449-BC59-DA73EA9FA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3B7B32-EE74-4A33-A66E-28538560D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1227F6-492B-4953-8E63-50C663C814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EAF844-08F5-4C65-BD04-5CD66C17E1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36DE96-94B6-4F7B-964D-FDD7EAA0AB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D071A-742D-437C-B813-83FEE9C3D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3BE7F9-4034-49B8-AA3F-FB41E6CC8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5AFA3-67C3-4FDA-B294-2DBE554E4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40CD7-2D20-4832-829A-75F2B91A1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3512101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《光敏高分子材料》PPT课件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光敏高分子材料概述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光敏高分子材料的制备方法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光敏高分子材料的性能研究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光敏高分子材料的发展趋势与挑战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光敏高分子材料的研究展望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光敏高分子材料概述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光敏高分子材料是一种能够响应光刺激并发生物理或化学变化的高分子材料，具有优异的光敏性能和稳定性。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光敏高分子材料是一种特殊的高分子材料，能够在光的作用下发生特定的物理或化学变化，如光聚合、光交联、光分解等。它们通常具有优异的光敏性能和稳定性，能够在紫外、可见或红外光的作用下快速响应，并产生明显的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光敏高分子材料广泛应用于信息记录、光电器件、生物医学等领域。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敏高分子材料因其优异的光敏性能和稳定性，被广泛应用于信息记录、光电器件、生物医学等领域。在信息记录方面，光敏高分子材料可用于光盘、光刻胶等；在光电器件方面，可用于光敏电阻、光电池等；在生物医学方面，可用于光动力治疗、光热治疗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光敏高分子材料的应用领域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根据不同的分类标准，光敏高分子材料可分为多种类型。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的分类标准，光敏高分子材料可分为多种类型。按引发方式可分为裂解型和交联型；按应用领域可分为信息记录型、光电器件型和生物医学型；按化学结构可分为聚合物分散型、聚合物内嵌型和聚合物复合型等。不同类型的光敏高分子材料具有不同的性能和应用特点，可根据实际需求进行选择和应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光敏高分子材料的分类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光敏高分子材料的制备方法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自由基聚合</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利用自由基引发剂在光照条件下引发聚合反应，制备光敏高分子材料。</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离子聚合</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通过离子引发剂引发聚合反应，制备光敏高分子材料。</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缩聚反应</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通过逐步聚合反应制备光敏高分子材料，如聚酯、聚酰胺等。</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化学合成法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将有机或无机物溶解在溶剂中，通过凝胶化过程形成三维网络结构，再经热处理或固化得到光敏高分子材料。</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溶胶-凝胶法</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利用静电场的作用力将聚合物溶液或熔体纺成细长的纤维，再经热处理或固化得到光敏高分子材料。</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静电纺丝法</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利用3D打印设备将光敏高分子材料逐层堆积成型，制备出具有复杂结构的制品。</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3D打印技术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物理制备法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微生物发酵法</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酶促合成法</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利用微生物发酵过程合成光敏高分子材料，如聚酯、聚酰胺等。</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利用酶催化聚合反应合成光敏高分子材料，如聚酯、聚酰胺等。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生物合成法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光敏高分子材料的性能研究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https://d.book118.com/037135121016006026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2024-08-31T00:43:32.646</cp:lastPrinted>
  <dcterms:created xsi:type="dcterms:W3CDTF">2024-08-30T16:43:32Z</dcterms:created>
  <dcterms:modified xsi:type="dcterms:W3CDTF">2024-08-30T16:43:34Z</dcterms:modified>
</cp:coreProperties>
</file>