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D0BEA-2AC2-4511-9AB9-D7E1C0E2D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05E706-F5D3-4CD1-8C36-090DF760D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89EAFE-6B9A-4F10-A115-92A9D525F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5E1F69-233D-4332-B83E-C7E5D1AAD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ACEE77-9276-4E65-8634-4DBB0063D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10F626-2FEA-4DAC-AA17-F521F8F82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C47159-BD29-48B7-ABD2-D803E2754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E7CB0E-6474-430F-BA67-BF488904A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692C67-9A08-4A08-807A-ECD9348AE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2A612F-E2F3-43E2-9519-6C99C6526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2DB666-7586-4BE2-B806-4232541BF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36065062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77如何预防关节炎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关节炎概述与危害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保持健康生活方式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避免关节损伤和过度使用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加强关节保护与保暖措施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药物治疗与辅助治疗方法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心理调适与应对策略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关节炎概述与危害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954" r="3095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关节炎是一种关节炎症性疾病，主要表现为关节疼痛、肿胀、僵硬和功能障碍。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关节炎定义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包括骨关节炎、类风湿性关节炎、强直性脊柱炎等。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关节炎定义及类型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可能与遗传、感染、免疫异常、创伤、代谢障碍等多种因素有关。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年龄增长、肥胖、关节损伤或过度使用、某些职业或运动等。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关节炎引起的关节疼痛和不适可能影响患者的日常活动和睡眠质量。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疼痛与不适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运动受限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625" r="13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关节僵硬和肿胀可能导致患者运动受限，影响工作和生活能力。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长期受关节炎困扰可能导致患者产生焦虑、抑郁等心理问题。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对生活质量的影响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保持健康生活方式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控制蛋白质摄入量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过多的蛋白质可能增加关节负担，适量摄入优质蛋白质即可。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摄入足够的钙和维生素D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钙和维生素D对于骨骼健康至关重要，可以通过食物或补充剂来获取。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增加抗氧化剂和抗炎食物的摄入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如水果、蔬菜、坚果、种子和鱼类等，有助于减轻关节炎症。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均衡饮食营养摄入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如散步、游泳、骑自行车等，有助于改善关节功能和减轻疼痛。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2875" r="22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042" r="140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低强度有氧运动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如瑜伽、太极等，可以提高关节灵活性和肌肉力量。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关节灵活性运动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过度运动会增加关节负担，应根据自身情况选择合适的运动方式和强度。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避免过度运动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适度运动锻炼关节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过重会增加关节负担，尤其是膝关节和髋关节，应保持健康的体重范围。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保持健康体重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避免高热量、高脂肪和高糖分的食物，选择低热量、高纤维的食物。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6750" r="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定期监测体重变化，及时调整饮食和运动计划，以保持健康的体重范围。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定期监测体重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控制体重减轻负担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避免关节损伤和过度使用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0413" b="30413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在劳动或工作时，保持正确的姿势非常重要。避免长时间保持同一姿势，如长时间弯腰、低头等，以减轻关节压力。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避免长时间连续劳动，应适当休息，让关节得到放松和恢复。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注意劳动姿势与时间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合理安排劳动时间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保持正确姿势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选择低冲击性运动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如游泳、瑜伽、太极等，这些运动对关节冲击小，有助于增强关节周围肌肉力量，提高关节稳定性。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控制运动强度和时间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根据个人身体状况和运动习惯，选择适当的运动强度和时间，避免过度运动导致关节损伤。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656" r="206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选择合适运动项目和强度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https://d.book118.com/037136065062006052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2024-09-25T21:50:54.939</cp:lastPrinted>
  <dcterms:created xsi:type="dcterms:W3CDTF">2024-09-25T13:50:54Z</dcterms:created>
  <dcterms:modified xsi:type="dcterms:W3CDTF">2024-09-25T13:50:57Z</dcterms:modified>
</cp:coreProperties>
</file>