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56284-4145-4CAF-B13B-78EF9107C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645B1-CFB1-4B1A-8EF6-1439E4589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7C2AD-0612-48D1-8EAB-70DDB8260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9007E-2CD7-4591-AB16-A64654B91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92D641-236D-4170-A4DD-17055A10B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3A1BF-F3B2-4DBB-8DB4-AA8DF3EA9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7D497A-25FC-4C85-8C5A-FE0631B3B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100A0-711F-4E41-BA36-140F5D5CC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BF830-C503-4646-BAF5-94BA1A67B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25934-A8E1-4225-ACB7-E2C0A7BB8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45115-0708-461E-BAF9-6FD95B3EE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40125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重症胆管炎护理查房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重症胆管炎概述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重症胆管炎的临床表现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重症胆管炎的护理评估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重症胆管炎的护理措施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重症胆管炎的护理效果评价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重症胆管炎的预防与控制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重症胆管炎概述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重症胆管炎是一种严重的胆道感染性疾病，由于胆道梗阻和细菌感染引起，可能导致急性胆管炎、急性胰腺炎和多器官功能衰竭等严重后果。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发病急骤、病情严重、进展迅速，需要及时诊断和治疗，以降低并发症和死亡率。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胆道梗阻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多器官功能衰竭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重症胆管炎的病理生理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胆道梗阻导致胆汁淤积，细菌繁殖，引发感染。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细菌在胆道内繁殖，产生毒素，引起炎症反应。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炎症反应导致胆管壁水肿、增厚、狭窄，进一步加重胆道梗阻。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重症胆管炎可能导致多器官功能衰竭，如肝、肾、肺等。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胆道结石、肿瘤、寄生虫等是重症胆管炎的常见病因。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胆道梗阻后，胆汁淤积，细菌繁殖，引发感染。同时，炎症反应和免疫应答导致病情加重。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重症胆管炎的病因与发病机制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重症胆管炎的临床表现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黄疸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高热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休克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体温持续升高，可达39℃以上，伴有寒战、出汗等症状。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皮肤、巩膜黄染，尿色深黄，大便呈陶土色。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右上腹或全腹疼痛，呈持续性或阵发性加剧，疼痛可向肩背部放射。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血压下降、脉搏细速、四肢厥冷等休克表现。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右上腹或全腹压痛、反跳痛、腹肌紧张等腹膜刺激征。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黄疸、肝肿大、肝区叩击痛等肝胆系统表现。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血压下降、脉搏细速等休克体征。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体征表现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0" b="248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感染性休克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急性呼吸窘迫综合征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多器官功能衰竭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由于胆管炎症引起感染，导致血压下降、脉搏细速等休克表现。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由于胆管炎症引起的肺部感染和急性呼吸衰竭，表现为呼吸困难、发绀等症状。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由于胆管炎症引起全身性感染和多器官功能受损，表现为肾功能不全、肝功能不全、心脏疾病等症状。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并发症表现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重症胆管炎的护理评估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密切观察患者的体温、脉搏、呼吸、血压等指标，及时发现病情变化。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评估患者的疼痛程度，了解疼痛的性质、部位和持续时间，为后续治疗提供依据。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观察患者有无黄疸、恶心、呕吐等症状，以及症状的严重程度和变化趋势。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情绪状态评估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认知状况评估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应对方式评估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评估患者的认知状况，如记忆力、注意力等，了解患者的学习和记忆能力。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了解患者面对疾病和治疗的应对方式，如积极应对、消极应对等，为后续心理干预提供依据。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了解患者的情绪状态，如焦虑、抑郁等，以及情绪变化的原因和程度。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https://d.book118.com/037140125130006026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2024-08-31T22:36:05.099</cp:lastPrinted>
  <dcterms:created xsi:type="dcterms:W3CDTF">2024-08-31T14:36:05Z</dcterms:created>
  <dcterms:modified xsi:type="dcterms:W3CDTF">2024-08-31T14:36:07Z</dcterms:modified>
</cp:coreProperties>
</file>