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66A4D-D880-4360-88DE-008E61448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AAFDB-D3DD-4E59-8076-EF4246299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6EAC7-4AE3-4547-90C9-E8BD361F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3B295-F116-4682-82C0-3FF9CD3F9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C3879-B6AA-4F3C-8412-54D78B98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AE401-7F57-4A01-A5FD-EE2E18B13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69307-8246-4168-9BDD-036592E7D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59943-8014-4F71-8539-9EB3B67E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98D66-78E5-4E04-9D9C-759B9E9F0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3DE5F-760B-4EAA-92BC-FC4DF764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2BF65-478D-49A0-ABEF-61D4488FC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1064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申论知识产权保护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知识产权保护的重要性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知识产权保护的挑战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我国知识产权保护的现状与问题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加强知识产权保护的措施与建议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国际知识产权保护的协调与合作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知识产权保护的重要性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知识产权保护能够鼓励创新者对其发明创造进行投资，激发社会的创新活力。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激发创新活力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促进技术进步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125" b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通过保护知识产权，可以促进技术的持续进步和升级，推动社会生产力的发展。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加强知识产权保护有助于提升国家在国际市场的竞争力，吸引更多的创新资源和技术流入。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促进创新和创造力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知识产权保护能够防止侵权行为的发生，维护市场的公平竞争秩序。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防止不正当竞争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有效的知识产权保护能够确保市场上产品的质量和安全，保障消费者的合法权益。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保障消费者利益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保护知识产权有助于企业维护自身品牌形象和商业利益，促进企业的良性发展。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促进企业良性发展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维护市场公平竞争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59" r="25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149" b="121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649" b="9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保障企业和个人的合法权益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保护企业核心资产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知识产权是企业的重要资产，保护知识产权就是保护企业的核心竞争力。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维护个人声誉和形象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对于个人而言，知识产权保护有助于维护个人声誉和形象，防止被侵权和盗用。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保障经济利益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通过保护知识产权，可以确保创新者和创作者获得应有的经济回报，激发持续创新和创作的动力。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知识产权保护的挑战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侵犯知识产权的行为，如盗版、仿冒、未经授权使用他人的创意或成果等，屡禁不止。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由于监管力度不足或监管手段有限，侵权行为往往难以得到及时有效的制止和打击。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部分地区的法律制度在知识产权保护方面存在缺陷，使得侵权者有机可乘，难以受到应有的法律制裁。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法律制度不完善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侵权行为屡禁不止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赔偿金额低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侵权行为给权利人造成的损失往往难以得到足额赔偿，赔偿金额相对较低。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维权成本高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权利人维权需要付出大量的时间、金钱和精力，维权成本高昂。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法律程序繁琐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维权过程中涉及的法律程序较为繁琐，增加了权利人的维权难度和成本。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333" r="4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208" r="132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维权成本高昂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各国法律差异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各国在知识产权保护方面的法律规定存在差异，导致在跨国维权和执法过程中产生法律适用难题。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国际合作机制不完善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国际上在知识产权保护方面的合作机制尚不完善，缺乏有效的信息共享和协作机制。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跨国侵权行为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随着全球化的加速，跨国侵权行为日益增多，给国际合作与政策协调带来了挑战。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国际合作与政策协调的困难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我国知识产权保护的现状与问题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https://d.book118.com/037141064126006026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2024-08-31T22:02:32.657</cp:lastPrinted>
  <dcterms:created xsi:type="dcterms:W3CDTF">2024-08-31T14:02:32Z</dcterms:created>
  <dcterms:modified xsi:type="dcterms:W3CDTF">2024-08-31T14:02:34Z</dcterms:modified>
</cp:coreProperties>
</file>