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0C2B0-4CF7-4698-934F-68979EF9E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E12E3-A5FE-486F-984A-51EE80668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E02B2-1823-4E4F-84F7-36A84BDA5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5F886-3140-49FE-9528-2AB40FBC7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8128B-6352-4231-A107-EE94FF159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4967D-16C4-4204-9952-FA2BA4A8D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73279-A2A9-4048-A01C-5E9E91A11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C4E9A-4D48-4FC8-873E-CB452BCC3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2113F-2CE3-4838-A2F2-94E58C02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E8978-7B80-472B-85E5-D2959AA2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92D1D-D55D-4FD0-95BD-CC230B66B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2034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股骨颈骨折诊断与治疗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询问患者是否有外伤史，如跌倒、车祸等。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了解患者是否有骨质疏松、骨密度降低等病史，这些因素可能增加骨折风险。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询问患者是否有长期服用激素类药物、抗凝药物等，这些药物也可能影响骨骼健康。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检查患肢是否有肿胀、疼痛、畸形等情况，以及关节活动是否受限。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检查患肢的神经和血管功能，以确保没有其他并发症。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观察患者的整体情况，判断是否有其他系统性疾病。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887" b="88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8920" b="89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是最基本的影像学检查方法，可以显示骨折的类型、部位和移位程度。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对于复杂骨折或需要更精确了解骨折情况的患者，可以进行CT检查，以更全面地了解骨折的细节。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对于怀疑有软组织损伤或关节腔内病变的患者，可以进行MRI检查，以进一步明确诊断。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对于怀疑有骨转移或其他骨疾病的患者，可以进行骨扫描，以了解骨骼的代谢情况。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骨扫描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最常见的股骨颈骨折类型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股骨头下部位的骨折，通常由扭转暴力引起，骨折线位于股骨头下，可能导致股骨头缺血性坏死。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头下型骨折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稳定性较差的骨折类型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骨折线穿过股骨颈中部，这种类型的骨折通常不稳定，容易发生移位。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经颈型骨折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最稳定的骨折类型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骨折线位于股骨颈与大转子之间的区域，这种类型的骨折通常比较稳定，不易发生移位。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基底型骨折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https://d.book118.com/037142034002006030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2024-09-01T09:46:05.668</cp:lastPrinted>
  <dcterms:created xsi:type="dcterms:W3CDTF">2024-09-01T01:46:05Z</dcterms:created>
  <dcterms:modified xsi:type="dcterms:W3CDTF">2024-09-01T01:46:07Z</dcterms:modified>
</cp:coreProperties>
</file>