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F514F2-CFE2-464B-BA63-6EA2FC64F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5597F2-E0A0-4432-9199-E8BDB04221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39C79-1A77-4EC6-BDC1-B83B64367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2F40A3-41A6-4528-9D23-DE71B0C77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CC4C31-8F93-4532-807B-A48C4D9F4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B8AD16-7A88-433C-8964-9387F3D39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FD5396-2AD3-4F28-A744-E3597A5B0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8C0BA1-62DE-459F-9B79-BF566E6A2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96D377-A28A-4106-B92A-CDB7991C1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3C86D-129F-4AEF-B03D-F31B23000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E66E58-DD9B-49FC-AD28-057F194C1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714213013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人才管理的员工盘点与发掘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员工盘点概述与目的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员工信息梳理与分类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员工能力评估与分析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人才发掘策略制定与实施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盘点结果应用及持续改进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员工盘点概述与目的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员工盘点定义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员工盘点是对企业内部员工进行全面、系统的评估和分析，以了解员工的数量、质量、结构和潜力等方面的状况。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员工盘点意义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通过员工盘点，企业可以更加清晰地了解自身的人力资源状况，为制定合理的人力资源规划提供依据，同时也有助于优化员工队伍结构，提高员工整体素质和绩效。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员工盘点定义及意义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344" r="223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盘点目标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员工盘点的目标包括了解员工队伍的现状、发现潜在问题、评估员工绩效和潜力、确定员工培训和发展需求等。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期望结果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通过员工盘点，企业期望能够制定出更加科学、合理的人力资源管理策略，优化员工队伍结构，提高员工绩效和满意度，降低人力成本，从而提升企业整体竞争力。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盘点目标与期望结果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员工盘点适用于各类企业，包括不同规模、不同行业和不同发展阶段的企业。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员工盘点的对象包括企业全体员工，从基层员工到高层管理人员都应纳入盘点的范围。同时，针对不同岗位和职级的员工，盘点的重点和内容也会有所不同。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盘点对象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适用范围及对象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员工信息梳理与分类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包括姓名、年龄、性别、学历、专业等；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员工基本信息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工作经历与绩效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详细记录员工的工作历史、岗位职责、绩效评估等；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汇总员工参加过的培训、提升计划、职业规划等信息。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在职员工信息整理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分析员工离职原因，跟踪离职后去向和发展情况；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离职原因与去向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对离职员工的工作表现、能力等进行客观评价；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离职员工价值评估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建立离职员工档案，保持与优秀离职员工的联系，为公司的未来合作和人才推荐打下基础。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离职员工关系维护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离职员工信息回顾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780" r="1278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407" r="19407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潜在人才库建立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通过校园招聘活动，发掘优秀毕业生，建立潜在人才库；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利用社会招聘渠道，吸引和挖掘具备潜力的优秀人才；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鼓励员工推荐优秀人才，拓宽潜在人才来源；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针对不同层级和岗位，建立相应的人才梯队，确保公司人才的连续性和稳定性。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校园招聘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社会招聘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内部推荐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人才梯队建设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员工能力评估与分析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绩效评估体系介绍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关键绩效指标（KPI）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根据企业战略目标和岗位职责，设定可量化的关键绩效指标，如销售额、客户满意度等。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360度反馈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通过上级、下级、同事、客户等多方面的反馈，全面评估员工的绩效表现。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目标管理（MBO）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与员工共同制定明确、可衡量的工作目标，并定期评估目标完成情况。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通过专业的技能测试，了解员工在特定领域的技能水平。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技能测试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观察员工在实际工作中所展现的技能和特长，以此为依据进行评估。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工作样本评估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邀请行业专家或资深员工对员工技能进行评审，提供专业意见。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技能特长识别方法论述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https://d.book118.com/037142130135006026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2024-09-01T00:12:22.995</cp:lastPrinted>
  <dcterms:created xsi:type="dcterms:W3CDTF">2024-08-31T16:12:23Z</dcterms:created>
  <dcterms:modified xsi:type="dcterms:W3CDTF">2024-08-31T16:12:25Z</dcterms:modified>
</cp:coreProperties>
</file>